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handoutMasterIdLst>
    <p:handoutMasterId r:id="rId27"/>
  </p:handoutMasterIdLst>
  <p:sldIdLst>
    <p:sldId id="274" r:id="rId2"/>
    <p:sldId id="286" r:id="rId3"/>
    <p:sldId id="277" r:id="rId4"/>
    <p:sldId id="275" r:id="rId5"/>
    <p:sldId id="279" r:id="rId6"/>
    <p:sldId id="281" r:id="rId7"/>
    <p:sldId id="278" r:id="rId8"/>
    <p:sldId id="280" r:id="rId9"/>
    <p:sldId id="284" r:id="rId10"/>
    <p:sldId id="285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83" r:id="rId19"/>
    <p:sldId id="294" r:id="rId20"/>
    <p:sldId id="295" r:id="rId21"/>
    <p:sldId id="282" r:id="rId22"/>
    <p:sldId id="263" r:id="rId23"/>
    <p:sldId id="271" r:id="rId24"/>
    <p:sldId id="268" r:id="rId25"/>
    <p:sldId id="273" r:id="rId26"/>
  </p:sldIdLst>
  <p:sldSz cx="9906000" cy="6858000" type="A4"/>
  <p:notesSz cx="6858000" cy="9144000"/>
  <p:embeddedFontLst>
    <p:embeddedFont>
      <p:font typeface="나눔고딕" panose="020D0604000000000000" pitchFamily="50" charset="-127"/>
      <p:regular r:id="rId28"/>
      <p:bold r:id="rId29"/>
    </p:embeddedFont>
    <p:embeddedFont>
      <p:font typeface="나눔바른고딕 Light" panose="020B0603020101020101" pitchFamily="50" charset="-127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Cambria Math" panose="02040503050406030204" pitchFamily="18" charset="0"/>
      <p:regular r:id="rId37"/>
    </p:embeddedFont>
    <p:embeddedFont>
      <p:font typeface="나눔바른펜" panose="020B0503000000000000" pitchFamily="50" charset="-127"/>
      <p:regular r:id="rId38"/>
      <p:bold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4"/>
    <a:srgbClr val="FDFDDF"/>
    <a:srgbClr val="525252"/>
    <a:srgbClr val="FCFBFA"/>
    <a:srgbClr val="F8F8F6"/>
    <a:srgbClr val="F4F3EE"/>
    <a:srgbClr val="E0E0D8"/>
    <a:srgbClr val="F4F3F2"/>
    <a:srgbClr val="F4F2F0"/>
    <a:srgbClr val="F1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896" y="63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F3-4A23-A5D4-5A86AECBC0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F3-4A23-A5D4-5A86AECBC00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4F3-4A23-A5D4-5A86AECBC0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0364576"/>
        <c:axId val="360365752"/>
      </c:barChart>
      <c:catAx>
        <c:axId val="360364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0365752"/>
        <c:crosses val="autoZero"/>
        <c:auto val="1"/>
        <c:lblAlgn val="ctr"/>
        <c:lblOffset val="100"/>
        <c:noMultiLvlLbl val="0"/>
      </c:catAx>
      <c:valAx>
        <c:axId val="360365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0364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C8D0D-167E-42DC-BB6D-B71DE9EBB74B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7B58EF54-DCF1-4247-9876-532AC9E8C055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rPr>
            <a:t>변이 연산</a:t>
          </a:r>
          <a:endParaRPr lang="en-US" altLang="ko-KR" sz="2400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937467A8-5BAD-4551-BAC7-D72FED121EEF}" type="parTrans" cxnId="{3B9A6D9B-0420-4037-AD07-77110B16CDE0}">
      <dgm:prSet/>
      <dgm:spPr/>
      <dgm:t>
        <a:bodyPr/>
        <a:lstStyle/>
        <a:p>
          <a:pPr latinLnBrk="1"/>
          <a:endParaRPr lang="ko-KR" altLang="en-US" sz="140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A0B3FB7-18C4-432C-A785-98765746414A}" type="sibTrans" cxnId="{3B9A6D9B-0420-4037-AD07-77110B16CDE0}">
      <dgm:prSet custT="1"/>
      <dgm:spPr>
        <a:ln>
          <a:noFill/>
        </a:ln>
      </dgm:spPr>
      <dgm:t>
        <a:bodyPr/>
        <a:lstStyle/>
        <a:p>
          <a:pPr latinLnBrk="1"/>
          <a:r>
            <a: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rPr>
            <a:t>유전적 </a:t>
          </a:r>
          <a:endParaRPr lang="en-US" altLang="ko-KR" sz="1600" dirty="0">
            <a:latin typeface="나눔고딕" panose="020D0604000000000000" pitchFamily="50" charset="-127"/>
            <a:ea typeface="나눔고딕" panose="020D0604000000000000" pitchFamily="50" charset="-127"/>
          </a:endParaRPr>
        </a:p>
        <a:p>
          <a:pPr latinLnBrk="1"/>
          <a:r>
            <a: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rPr>
            <a:t>다양성과</a:t>
          </a:r>
          <a:endParaRPr lang="en-US" altLang="ko-KR" sz="1600" dirty="0">
            <a:latin typeface="나눔고딕" panose="020D0604000000000000" pitchFamily="50" charset="-127"/>
            <a:ea typeface="나눔고딕" panose="020D0604000000000000" pitchFamily="50" charset="-127"/>
          </a:endParaRPr>
        </a:p>
        <a:p>
          <a:pPr latinLnBrk="1"/>
          <a:r>
            <a:rPr lang="ko-KR" altLang="en-US" sz="1600" i="1" dirty="0">
              <a:latin typeface="나눔고딕" panose="020D0604000000000000" pitchFamily="50" charset="-127"/>
              <a:ea typeface="나눔고딕" panose="020D0604000000000000" pitchFamily="50" charset="-127"/>
            </a:rPr>
            <a:t>변이</a:t>
          </a:r>
        </a:p>
      </dgm:t>
    </dgm:pt>
    <dgm:pt modelId="{F4ADF96D-7839-4615-9D89-6A4E2D587EF9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rPr>
            <a:t>적자 생존</a:t>
          </a:r>
        </a:p>
      </dgm:t>
    </dgm:pt>
    <dgm:pt modelId="{F32E4449-20B3-46A7-BFD3-874F3D328138}" type="parTrans" cxnId="{5EE35E54-059B-46EF-BE90-E24C89437A52}">
      <dgm:prSet/>
      <dgm:spPr/>
      <dgm:t>
        <a:bodyPr/>
        <a:lstStyle/>
        <a:p>
          <a:pPr latinLnBrk="1"/>
          <a:endParaRPr lang="ko-KR" altLang="en-US" sz="140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062B05A7-A1C0-484C-B0D9-538240AE3171}" type="sibTrans" cxnId="{5EE35E54-059B-46EF-BE90-E24C89437A52}">
      <dgm:prSet custT="1"/>
      <dgm:spPr>
        <a:ln>
          <a:noFill/>
        </a:ln>
      </dgm:spPr>
      <dgm:t>
        <a:bodyPr/>
        <a:lstStyle/>
        <a:p>
          <a:pPr latinLnBrk="1"/>
          <a:r>
            <a: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rPr>
            <a:t>선택 연산</a:t>
          </a:r>
        </a:p>
      </dgm:t>
    </dgm:pt>
    <dgm:pt modelId="{DE91D01B-027D-4827-9D81-37BD3F98644E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rPr>
            <a:t>교차 연산</a:t>
          </a:r>
        </a:p>
      </dgm:t>
    </dgm:pt>
    <dgm:pt modelId="{9E768943-6E36-48AB-8175-41D61F2355F6}" type="parTrans" cxnId="{FE2E6A32-4153-4477-8281-5EF603744F20}">
      <dgm:prSet/>
      <dgm:spPr/>
      <dgm:t>
        <a:bodyPr/>
        <a:lstStyle/>
        <a:p>
          <a:pPr latinLnBrk="1"/>
          <a:endParaRPr lang="ko-KR" altLang="en-US" sz="140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035C90A6-D3A9-41DA-BF5C-5D17322FE6FC}" type="sibTrans" cxnId="{FE2E6A32-4153-4477-8281-5EF603744F20}">
      <dgm:prSet custT="1"/>
      <dgm:spPr>
        <a:ln>
          <a:noFill/>
        </a:ln>
      </dgm:spPr>
      <dgm:t>
        <a:bodyPr/>
        <a:lstStyle/>
        <a:p>
          <a:pPr latinLnBrk="1"/>
          <a:r>
            <a: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rPr>
            <a:t>자연 선택</a:t>
          </a:r>
        </a:p>
      </dgm:t>
    </dgm:pt>
    <dgm:pt modelId="{084852C3-F1BC-4332-AB5F-B3892F5F1957}">
      <dgm:prSet custT="1"/>
      <dgm:spPr/>
      <dgm:t>
        <a:bodyPr/>
        <a:lstStyle/>
        <a:p>
          <a:pPr latinLnBrk="1"/>
          <a:r>
            <a: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rPr>
            <a:t>종의 진화</a:t>
          </a:r>
        </a:p>
      </dgm:t>
    </dgm:pt>
    <dgm:pt modelId="{2B0E21F9-2C6D-48A0-9F12-3D198442A1BB}" type="parTrans" cxnId="{78C35B12-41A3-4E6A-9F14-782D3F816FA1}">
      <dgm:prSet/>
      <dgm:spPr/>
      <dgm:t>
        <a:bodyPr/>
        <a:lstStyle/>
        <a:p>
          <a:pPr latinLnBrk="1"/>
          <a:endParaRPr lang="ko-KR" altLang="en-US" sz="140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81D4B6D6-F66E-4554-B733-1E4F5ADC4351}" type="sibTrans" cxnId="{78C35B12-41A3-4E6A-9F14-782D3F816FA1}">
      <dgm:prSet custT="1"/>
      <dgm:spPr>
        <a:ln>
          <a:noFill/>
        </a:ln>
      </dgm:spPr>
      <dgm:t>
        <a:bodyPr/>
        <a:lstStyle/>
        <a:p>
          <a:pPr latinLnBrk="1"/>
          <a:r>
            <a:rPr lang="ko-KR" altLang="en-US" sz="2400" dirty="0" err="1">
              <a:latin typeface="나눔고딕" panose="020D0604000000000000" pitchFamily="50" charset="-127"/>
              <a:ea typeface="나눔고딕" panose="020D0604000000000000" pitchFamily="50" charset="-127"/>
            </a:rPr>
            <a:t>해집단</a:t>
          </a:r>
          <a:endParaRPr lang="en-US" altLang="ko-KR" sz="2400" dirty="0">
            <a:latin typeface="나눔고딕" panose="020D0604000000000000" pitchFamily="50" charset="-127"/>
            <a:ea typeface="나눔고딕" panose="020D0604000000000000" pitchFamily="50" charset="-127"/>
          </a:endParaRPr>
        </a:p>
        <a:p>
          <a:pPr latinLnBrk="1"/>
          <a:r>
            <a: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rPr>
            <a:t>진화</a:t>
          </a:r>
        </a:p>
      </dgm:t>
    </dgm:pt>
    <dgm:pt modelId="{EFC078C0-4B75-4890-9B73-F53D1BEB261A}" type="pres">
      <dgm:prSet presAssocID="{9A0C8D0D-167E-42DC-BB6D-B71DE9EBB74B}" presName="Name0" presStyleCnt="0">
        <dgm:presLayoutVars>
          <dgm:chMax/>
          <dgm:chPref/>
          <dgm:dir/>
          <dgm:animLvl val="lvl"/>
        </dgm:presLayoutVars>
      </dgm:prSet>
      <dgm:spPr/>
    </dgm:pt>
    <dgm:pt modelId="{B594A62D-D7DF-4D2C-9B47-595F33E93259}" type="pres">
      <dgm:prSet presAssocID="{7B58EF54-DCF1-4247-9876-532AC9E8C055}" presName="composite" presStyleCnt="0"/>
      <dgm:spPr/>
    </dgm:pt>
    <dgm:pt modelId="{9E0B2F44-FEA2-4B7A-B99D-9C2B6DF123F1}" type="pres">
      <dgm:prSet presAssocID="{7B58EF54-DCF1-4247-9876-532AC9E8C055}" presName="Parent1" presStyleLbl="node1" presStyleIdx="0" presStyleCnt="8" custLinFactX="43701" custLinFactNeighborX="100000" custLinFactNeighborY="0">
        <dgm:presLayoutVars>
          <dgm:chMax val="1"/>
          <dgm:chPref val="1"/>
          <dgm:bulletEnabled val="1"/>
        </dgm:presLayoutVars>
      </dgm:prSet>
      <dgm:spPr/>
    </dgm:pt>
    <dgm:pt modelId="{04B690DB-A19F-4457-95C9-615ED37E3E17}" type="pres">
      <dgm:prSet presAssocID="{7B58EF54-DCF1-4247-9876-532AC9E8C055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C3B2887C-01A5-48ED-BECF-1D248B7BC8F5}" type="pres">
      <dgm:prSet presAssocID="{7B58EF54-DCF1-4247-9876-532AC9E8C055}" presName="BalanceSpacing" presStyleCnt="0"/>
      <dgm:spPr/>
    </dgm:pt>
    <dgm:pt modelId="{32C3A8F2-4729-4CE7-8646-EFFB9E9CE4F1}" type="pres">
      <dgm:prSet presAssocID="{7B58EF54-DCF1-4247-9876-532AC9E8C055}" presName="BalanceSpacing1" presStyleCnt="0"/>
      <dgm:spPr/>
    </dgm:pt>
    <dgm:pt modelId="{F6C37B60-ABD2-4388-ACD0-39177F6F5C05}" type="pres">
      <dgm:prSet presAssocID="{7A0B3FB7-18C4-432C-A785-98765746414A}" presName="Accent1Text" presStyleLbl="node1" presStyleIdx="1" presStyleCnt="8" custLinFactNeighborX="-74603" custLinFactNeighborY="0"/>
      <dgm:spPr/>
    </dgm:pt>
    <dgm:pt modelId="{C9BD366F-BC97-45D1-8961-99416AFC8C99}" type="pres">
      <dgm:prSet presAssocID="{7A0B3FB7-18C4-432C-A785-98765746414A}" presName="spaceBetweenRectangles" presStyleCnt="0"/>
      <dgm:spPr/>
    </dgm:pt>
    <dgm:pt modelId="{A632A3F7-FC1D-494F-9444-3D75E350164D}" type="pres">
      <dgm:prSet presAssocID="{F4ADF96D-7839-4615-9D89-6A4E2D587EF9}" presName="composite" presStyleCnt="0"/>
      <dgm:spPr/>
    </dgm:pt>
    <dgm:pt modelId="{5512FA39-E247-4B4F-96CC-A8C05FB951E3}" type="pres">
      <dgm:prSet presAssocID="{F4ADF96D-7839-4615-9D89-6A4E2D587EF9}" presName="Parent1" presStyleLbl="node1" presStyleIdx="2" presStyleCnt="8" custLinFactNeighborX="-74603" custLinFactNeighborY="0">
        <dgm:presLayoutVars>
          <dgm:chMax val="1"/>
          <dgm:chPref val="1"/>
          <dgm:bulletEnabled val="1"/>
        </dgm:presLayoutVars>
      </dgm:prSet>
      <dgm:spPr/>
    </dgm:pt>
    <dgm:pt modelId="{CEE546E5-17C8-437D-8C0B-341160782806}" type="pres">
      <dgm:prSet presAssocID="{F4ADF96D-7839-4615-9D89-6A4E2D587EF9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4573C337-BA20-4EE8-A6C9-DF2AB8C436D7}" type="pres">
      <dgm:prSet presAssocID="{F4ADF96D-7839-4615-9D89-6A4E2D587EF9}" presName="BalanceSpacing" presStyleCnt="0"/>
      <dgm:spPr/>
    </dgm:pt>
    <dgm:pt modelId="{F833D610-43B8-408D-BF29-A9EF6CEAAF12}" type="pres">
      <dgm:prSet presAssocID="{F4ADF96D-7839-4615-9D89-6A4E2D587EF9}" presName="BalanceSpacing1" presStyleCnt="0"/>
      <dgm:spPr/>
    </dgm:pt>
    <dgm:pt modelId="{21F06A8C-9410-49E6-B615-A087C4B1C1A1}" type="pres">
      <dgm:prSet presAssocID="{062B05A7-A1C0-484C-B0D9-538240AE3171}" presName="Accent1Text" presStyleLbl="node1" presStyleIdx="3" presStyleCnt="8" custLinFactX="43701" custLinFactNeighborX="100000" custLinFactNeighborY="0"/>
      <dgm:spPr/>
    </dgm:pt>
    <dgm:pt modelId="{23439E71-1AFD-453A-B00A-7B82073E7A67}" type="pres">
      <dgm:prSet presAssocID="{062B05A7-A1C0-484C-B0D9-538240AE3171}" presName="spaceBetweenRectangles" presStyleCnt="0"/>
      <dgm:spPr/>
    </dgm:pt>
    <dgm:pt modelId="{6D4FCA32-43AA-4BD6-9EE8-DA6354CD3053}" type="pres">
      <dgm:prSet presAssocID="{DE91D01B-027D-4827-9D81-37BD3F98644E}" presName="composite" presStyleCnt="0"/>
      <dgm:spPr/>
    </dgm:pt>
    <dgm:pt modelId="{18F81AD3-977D-49AB-BEF3-855ACB30F3BC}" type="pres">
      <dgm:prSet presAssocID="{DE91D01B-027D-4827-9D81-37BD3F98644E}" presName="Parent1" presStyleLbl="node1" presStyleIdx="4" presStyleCnt="8" custLinFactX="43701" custLinFactNeighborX="100000" custLinFactNeighborY="0">
        <dgm:presLayoutVars>
          <dgm:chMax val="1"/>
          <dgm:chPref val="1"/>
          <dgm:bulletEnabled val="1"/>
        </dgm:presLayoutVars>
      </dgm:prSet>
      <dgm:spPr/>
    </dgm:pt>
    <dgm:pt modelId="{679E5F0C-D1D8-4F16-9BDD-5397307D0998}" type="pres">
      <dgm:prSet presAssocID="{DE91D01B-027D-4827-9D81-37BD3F98644E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106D7B92-4E96-420E-802A-7172EC286D14}" type="pres">
      <dgm:prSet presAssocID="{DE91D01B-027D-4827-9D81-37BD3F98644E}" presName="BalanceSpacing" presStyleCnt="0"/>
      <dgm:spPr/>
    </dgm:pt>
    <dgm:pt modelId="{B8E97276-0563-47B7-A970-E38050C2261A}" type="pres">
      <dgm:prSet presAssocID="{DE91D01B-027D-4827-9D81-37BD3F98644E}" presName="BalanceSpacing1" presStyleCnt="0"/>
      <dgm:spPr/>
    </dgm:pt>
    <dgm:pt modelId="{700E18F7-1DC8-4D1E-A835-22A23EC7255B}" type="pres">
      <dgm:prSet presAssocID="{035C90A6-D3A9-41DA-BF5C-5D17322FE6FC}" presName="Accent1Text" presStyleLbl="node1" presStyleIdx="5" presStyleCnt="8" custLinFactNeighborX="-74603" custLinFactNeighborY="0"/>
      <dgm:spPr/>
    </dgm:pt>
    <dgm:pt modelId="{69DC0200-8BE8-4A8E-8AA2-3E8B5FA5F2BE}" type="pres">
      <dgm:prSet presAssocID="{035C90A6-D3A9-41DA-BF5C-5D17322FE6FC}" presName="spaceBetweenRectangles" presStyleCnt="0"/>
      <dgm:spPr/>
    </dgm:pt>
    <dgm:pt modelId="{63327BE6-8DB9-478D-95C4-AA12467FDA75}" type="pres">
      <dgm:prSet presAssocID="{084852C3-F1BC-4332-AB5F-B3892F5F1957}" presName="composite" presStyleCnt="0"/>
      <dgm:spPr/>
    </dgm:pt>
    <dgm:pt modelId="{5D507D75-A756-4B31-A0AB-A1372F64DCD7}" type="pres">
      <dgm:prSet presAssocID="{084852C3-F1BC-4332-AB5F-B3892F5F1957}" presName="Parent1" presStyleLbl="node1" presStyleIdx="6" presStyleCnt="8" custLinFactNeighborX="-74603" custLinFactNeighborY="0">
        <dgm:presLayoutVars>
          <dgm:chMax val="1"/>
          <dgm:chPref val="1"/>
          <dgm:bulletEnabled val="1"/>
        </dgm:presLayoutVars>
      </dgm:prSet>
      <dgm:spPr/>
    </dgm:pt>
    <dgm:pt modelId="{41338AA5-73AD-48BB-B6AE-5D1B325AD5FC}" type="pres">
      <dgm:prSet presAssocID="{084852C3-F1BC-4332-AB5F-B3892F5F1957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4286EC35-5A4E-44DF-95E7-4A311E4348D1}" type="pres">
      <dgm:prSet presAssocID="{084852C3-F1BC-4332-AB5F-B3892F5F1957}" presName="BalanceSpacing" presStyleCnt="0"/>
      <dgm:spPr/>
    </dgm:pt>
    <dgm:pt modelId="{B90F22DE-507C-4921-AD17-2D18D345F8E6}" type="pres">
      <dgm:prSet presAssocID="{084852C3-F1BC-4332-AB5F-B3892F5F1957}" presName="BalanceSpacing1" presStyleCnt="0"/>
      <dgm:spPr/>
    </dgm:pt>
    <dgm:pt modelId="{48BF1099-B527-43D7-B801-505A601656F9}" type="pres">
      <dgm:prSet presAssocID="{81D4B6D6-F66E-4554-B733-1E4F5ADC4351}" presName="Accent1Text" presStyleLbl="node1" presStyleIdx="7" presStyleCnt="8" custLinFactX="43701" custLinFactNeighborX="100000" custLinFactNeighborY="0"/>
      <dgm:spPr/>
    </dgm:pt>
  </dgm:ptLst>
  <dgm:cxnLst>
    <dgm:cxn modelId="{78C35B12-41A3-4E6A-9F14-782D3F816FA1}" srcId="{9A0C8D0D-167E-42DC-BB6D-B71DE9EBB74B}" destId="{084852C3-F1BC-4332-AB5F-B3892F5F1957}" srcOrd="3" destOrd="0" parTransId="{2B0E21F9-2C6D-48A0-9F12-3D198442A1BB}" sibTransId="{81D4B6D6-F66E-4554-B733-1E4F5ADC4351}"/>
    <dgm:cxn modelId="{64A06317-3CBD-442B-A0EA-A6A506CF2154}" type="presOf" srcId="{035C90A6-D3A9-41DA-BF5C-5D17322FE6FC}" destId="{700E18F7-1DC8-4D1E-A835-22A23EC7255B}" srcOrd="0" destOrd="0" presId="urn:microsoft.com/office/officeart/2008/layout/AlternatingHexagons"/>
    <dgm:cxn modelId="{6DB66723-168F-47DD-B84B-4267D2E0DFC4}" type="presOf" srcId="{7B58EF54-DCF1-4247-9876-532AC9E8C055}" destId="{9E0B2F44-FEA2-4B7A-B99D-9C2B6DF123F1}" srcOrd="0" destOrd="0" presId="urn:microsoft.com/office/officeart/2008/layout/AlternatingHexagons"/>
    <dgm:cxn modelId="{1F82192E-38BA-43A5-82EF-5AD9F4E94268}" type="presOf" srcId="{81D4B6D6-F66E-4554-B733-1E4F5ADC4351}" destId="{48BF1099-B527-43D7-B801-505A601656F9}" srcOrd="0" destOrd="0" presId="urn:microsoft.com/office/officeart/2008/layout/AlternatingHexagons"/>
    <dgm:cxn modelId="{FE2E6A32-4153-4477-8281-5EF603744F20}" srcId="{9A0C8D0D-167E-42DC-BB6D-B71DE9EBB74B}" destId="{DE91D01B-027D-4827-9D81-37BD3F98644E}" srcOrd="2" destOrd="0" parTransId="{9E768943-6E36-48AB-8175-41D61F2355F6}" sibTransId="{035C90A6-D3A9-41DA-BF5C-5D17322FE6FC}"/>
    <dgm:cxn modelId="{A31C363C-0314-41C2-9103-5E571517C532}" type="presOf" srcId="{7A0B3FB7-18C4-432C-A785-98765746414A}" destId="{F6C37B60-ABD2-4388-ACD0-39177F6F5C05}" srcOrd="0" destOrd="0" presId="urn:microsoft.com/office/officeart/2008/layout/AlternatingHexagons"/>
    <dgm:cxn modelId="{6A46E43F-095C-4F3F-899A-B4103C362951}" type="presOf" srcId="{084852C3-F1BC-4332-AB5F-B3892F5F1957}" destId="{5D507D75-A756-4B31-A0AB-A1372F64DCD7}" srcOrd="0" destOrd="0" presId="urn:microsoft.com/office/officeart/2008/layout/AlternatingHexagons"/>
    <dgm:cxn modelId="{7C266C47-602F-4DA2-988B-C8DC617E0BDA}" type="presOf" srcId="{F4ADF96D-7839-4615-9D89-6A4E2D587EF9}" destId="{5512FA39-E247-4B4F-96CC-A8C05FB951E3}" srcOrd="0" destOrd="0" presId="urn:microsoft.com/office/officeart/2008/layout/AlternatingHexagons"/>
    <dgm:cxn modelId="{39C37969-EAB5-4C93-9389-ED4DAF255F17}" type="presOf" srcId="{DE91D01B-027D-4827-9D81-37BD3F98644E}" destId="{18F81AD3-977D-49AB-BEF3-855ACB30F3BC}" srcOrd="0" destOrd="0" presId="urn:microsoft.com/office/officeart/2008/layout/AlternatingHexagons"/>
    <dgm:cxn modelId="{5EE35E54-059B-46EF-BE90-E24C89437A52}" srcId="{9A0C8D0D-167E-42DC-BB6D-B71DE9EBB74B}" destId="{F4ADF96D-7839-4615-9D89-6A4E2D587EF9}" srcOrd="1" destOrd="0" parTransId="{F32E4449-20B3-46A7-BFD3-874F3D328138}" sibTransId="{062B05A7-A1C0-484C-B0D9-538240AE3171}"/>
    <dgm:cxn modelId="{2B835F81-5E46-4EE5-A18E-D6E63274A02A}" type="presOf" srcId="{9A0C8D0D-167E-42DC-BB6D-B71DE9EBB74B}" destId="{EFC078C0-4B75-4890-9B73-F53D1BEB261A}" srcOrd="0" destOrd="0" presId="urn:microsoft.com/office/officeart/2008/layout/AlternatingHexagons"/>
    <dgm:cxn modelId="{3B9A6D9B-0420-4037-AD07-77110B16CDE0}" srcId="{9A0C8D0D-167E-42DC-BB6D-B71DE9EBB74B}" destId="{7B58EF54-DCF1-4247-9876-532AC9E8C055}" srcOrd="0" destOrd="0" parTransId="{937467A8-5BAD-4551-BAC7-D72FED121EEF}" sibTransId="{7A0B3FB7-18C4-432C-A785-98765746414A}"/>
    <dgm:cxn modelId="{C55D0AD3-E3DC-4FF3-9DF7-EC06E27609F6}" type="presOf" srcId="{062B05A7-A1C0-484C-B0D9-538240AE3171}" destId="{21F06A8C-9410-49E6-B615-A087C4B1C1A1}" srcOrd="0" destOrd="0" presId="urn:microsoft.com/office/officeart/2008/layout/AlternatingHexagons"/>
    <dgm:cxn modelId="{A40E116A-1786-4A22-B6D0-858D05F7CC9C}" type="presParOf" srcId="{EFC078C0-4B75-4890-9B73-F53D1BEB261A}" destId="{B594A62D-D7DF-4D2C-9B47-595F33E93259}" srcOrd="0" destOrd="0" presId="urn:microsoft.com/office/officeart/2008/layout/AlternatingHexagons"/>
    <dgm:cxn modelId="{12AD8842-47F3-4522-AD33-55BC16493CAA}" type="presParOf" srcId="{B594A62D-D7DF-4D2C-9B47-595F33E93259}" destId="{9E0B2F44-FEA2-4B7A-B99D-9C2B6DF123F1}" srcOrd="0" destOrd="0" presId="urn:microsoft.com/office/officeart/2008/layout/AlternatingHexagons"/>
    <dgm:cxn modelId="{378033C5-E383-43C8-8625-247208C26188}" type="presParOf" srcId="{B594A62D-D7DF-4D2C-9B47-595F33E93259}" destId="{04B690DB-A19F-4457-95C9-615ED37E3E17}" srcOrd="1" destOrd="0" presId="urn:microsoft.com/office/officeart/2008/layout/AlternatingHexagons"/>
    <dgm:cxn modelId="{A65CE91B-6037-477B-9F3B-1470B2AF895A}" type="presParOf" srcId="{B594A62D-D7DF-4D2C-9B47-595F33E93259}" destId="{C3B2887C-01A5-48ED-BECF-1D248B7BC8F5}" srcOrd="2" destOrd="0" presId="urn:microsoft.com/office/officeart/2008/layout/AlternatingHexagons"/>
    <dgm:cxn modelId="{829985B7-F920-4F2F-AB0D-A636BAB2B816}" type="presParOf" srcId="{B594A62D-D7DF-4D2C-9B47-595F33E93259}" destId="{32C3A8F2-4729-4CE7-8646-EFFB9E9CE4F1}" srcOrd="3" destOrd="0" presId="urn:microsoft.com/office/officeart/2008/layout/AlternatingHexagons"/>
    <dgm:cxn modelId="{23E25CFC-9163-4ACD-B4EF-DB1EEF3B9DD3}" type="presParOf" srcId="{B594A62D-D7DF-4D2C-9B47-595F33E93259}" destId="{F6C37B60-ABD2-4388-ACD0-39177F6F5C05}" srcOrd="4" destOrd="0" presId="urn:microsoft.com/office/officeart/2008/layout/AlternatingHexagons"/>
    <dgm:cxn modelId="{B9D43E97-9E78-43EB-BDAD-4AA9B133A606}" type="presParOf" srcId="{EFC078C0-4B75-4890-9B73-F53D1BEB261A}" destId="{C9BD366F-BC97-45D1-8961-99416AFC8C99}" srcOrd="1" destOrd="0" presId="urn:microsoft.com/office/officeart/2008/layout/AlternatingHexagons"/>
    <dgm:cxn modelId="{75A77C90-2F3C-494C-9742-FF446996E436}" type="presParOf" srcId="{EFC078C0-4B75-4890-9B73-F53D1BEB261A}" destId="{A632A3F7-FC1D-494F-9444-3D75E350164D}" srcOrd="2" destOrd="0" presId="urn:microsoft.com/office/officeart/2008/layout/AlternatingHexagons"/>
    <dgm:cxn modelId="{64DFF257-0615-4D1B-A34D-61C730211472}" type="presParOf" srcId="{A632A3F7-FC1D-494F-9444-3D75E350164D}" destId="{5512FA39-E247-4B4F-96CC-A8C05FB951E3}" srcOrd="0" destOrd="0" presId="urn:microsoft.com/office/officeart/2008/layout/AlternatingHexagons"/>
    <dgm:cxn modelId="{74BFCD2A-6837-471B-85F4-10E45504E886}" type="presParOf" srcId="{A632A3F7-FC1D-494F-9444-3D75E350164D}" destId="{CEE546E5-17C8-437D-8C0B-341160782806}" srcOrd="1" destOrd="0" presId="urn:microsoft.com/office/officeart/2008/layout/AlternatingHexagons"/>
    <dgm:cxn modelId="{A5356782-6264-4B58-9133-91D92C29D7C5}" type="presParOf" srcId="{A632A3F7-FC1D-494F-9444-3D75E350164D}" destId="{4573C337-BA20-4EE8-A6C9-DF2AB8C436D7}" srcOrd="2" destOrd="0" presId="urn:microsoft.com/office/officeart/2008/layout/AlternatingHexagons"/>
    <dgm:cxn modelId="{578A2FAF-A1C8-4481-A955-7C35FC7DF9E8}" type="presParOf" srcId="{A632A3F7-FC1D-494F-9444-3D75E350164D}" destId="{F833D610-43B8-408D-BF29-A9EF6CEAAF12}" srcOrd="3" destOrd="0" presId="urn:microsoft.com/office/officeart/2008/layout/AlternatingHexagons"/>
    <dgm:cxn modelId="{D7C4779B-073F-4CCD-A20A-24B65CB01420}" type="presParOf" srcId="{A632A3F7-FC1D-494F-9444-3D75E350164D}" destId="{21F06A8C-9410-49E6-B615-A087C4B1C1A1}" srcOrd="4" destOrd="0" presId="urn:microsoft.com/office/officeart/2008/layout/AlternatingHexagons"/>
    <dgm:cxn modelId="{CB52E59C-2AC6-406B-A2CF-D9CB8A2C1D37}" type="presParOf" srcId="{EFC078C0-4B75-4890-9B73-F53D1BEB261A}" destId="{23439E71-1AFD-453A-B00A-7B82073E7A67}" srcOrd="3" destOrd="0" presId="urn:microsoft.com/office/officeart/2008/layout/AlternatingHexagons"/>
    <dgm:cxn modelId="{AFCF69D5-422D-4C76-BB61-3B0EBF73BA9F}" type="presParOf" srcId="{EFC078C0-4B75-4890-9B73-F53D1BEB261A}" destId="{6D4FCA32-43AA-4BD6-9EE8-DA6354CD3053}" srcOrd="4" destOrd="0" presId="urn:microsoft.com/office/officeart/2008/layout/AlternatingHexagons"/>
    <dgm:cxn modelId="{964E4570-25B3-4BE3-A8DD-F6C72DAA7CD8}" type="presParOf" srcId="{6D4FCA32-43AA-4BD6-9EE8-DA6354CD3053}" destId="{18F81AD3-977D-49AB-BEF3-855ACB30F3BC}" srcOrd="0" destOrd="0" presId="urn:microsoft.com/office/officeart/2008/layout/AlternatingHexagons"/>
    <dgm:cxn modelId="{BD83A6DA-3977-4250-873A-530187B418C9}" type="presParOf" srcId="{6D4FCA32-43AA-4BD6-9EE8-DA6354CD3053}" destId="{679E5F0C-D1D8-4F16-9BDD-5397307D0998}" srcOrd="1" destOrd="0" presId="urn:microsoft.com/office/officeart/2008/layout/AlternatingHexagons"/>
    <dgm:cxn modelId="{2FDC1010-0140-4C29-B5FA-CA2D9A96DAFE}" type="presParOf" srcId="{6D4FCA32-43AA-4BD6-9EE8-DA6354CD3053}" destId="{106D7B92-4E96-420E-802A-7172EC286D14}" srcOrd="2" destOrd="0" presId="urn:microsoft.com/office/officeart/2008/layout/AlternatingHexagons"/>
    <dgm:cxn modelId="{68B354A0-2622-470A-8BEE-6F7A13FAAD46}" type="presParOf" srcId="{6D4FCA32-43AA-4BD6-9EE8-DA6354CD3053}" destId="{B8E97276-0563-47B7-A970-E38050C2261A}" srcOrd="3" destOrd="0" presId="urn:microsoft.com/office/officeart/2008/layout/AlternatingHexagons"/>
    <dgm:cxn modelId="{78C80171-F61C-4194-AAC2-7E816B4058AC}" type="presParOf" srcId="{6D4FCA32-43AA-4BD6-9EE8-DA6354CD3053}" destId="{700E18F7-1DC8-4D1E-A835-22A23EC7255B}" srcOrd="4" destOrd="0" presId="urn:microsoft.com/office/officeart/2008/layout/AlternatingHexagons"/>
    <dgm:cxn modelId="{E6D354A0-EFA7-4025-B4D4-D162AE32EC90}" type="presParOf" srcId="{EFC078C0-4B75-4890-9B73-F53D1BEB261A}" destId="{69DC0200-8BE8-4A8E-8AA2-3E8B5FA5F2BE}" srcOrd="5" destOrd="0" presId="urn:microsoft.com/office/officeart/2008/layout/AlternatingHexagons"/>
    <dgm:cxn modelId="{C1487117-48E0-4D73-B465-E2EF06ED4180}" type="presParOf" srcId="{EFC078C0-4B75-4890-9B73-F53D1BEB261A}" destId="{63327BE6-8DB9-478D-95C4-AA12467FDA75}" srcOrd="6" destOrd="0" presId="urn:microsoft.com/office/officeart/2008/layout/AlternatingHexagons"/>
    <dgm:cxn modelId="{B60D7B98-5930-4FA5-A887-7C85913D3C0F}" type="presParOf" srcId="{63327BE6-8DB9-478D-95C4-AA12467FDA75}" destId="{5D507D75-A756-4B31-A0AB-A1372F64DCD7}" srcOrd="0" destOrd="0" presId="urn:microsoft.com/office/officeart/2008/layout/AlternatingHexagons"/>
    <dgm:cxn modelId="{FAD70E1B-42C0-4FEA-BD31-7A4D69E725BA}" type="presParOf" srcId="{63327BE6-8DB9-478D-95C4-AA12467FDA75}" destId="{41338AA5-73AD-48BB-B6AE-5D1B325AD5FC}" srcOrd="1" destOrd="0" presId="urn:microsoft.com/office/officeart/2008/layout/AlternatingHexagons"/>
    <dgm:cxn modelId="{2456AFCA-0B7F-4436-AB88-4CD7599DFFFD}" type="presParOf" srcId="{63327BE6-8DB9-478D-95C4-AA12467FDA75}" destId="{4286EC35-5A4E-44DF-95E7-4A311E4348D1}" srcOrd="2" destOrd="0" presId="urn:microsoft.com/office/officeart/2008/layout/AlternatingHexagons"/>
    <dgm:cxn modelId="{9FCF6123-2235-4D4C-B55A-9AD2DD5D32A8}" type="presParOf" srcId="{63327BE6-8DB9-478D-95C4-AA12467FDA75}" destId="{B90F22DE-507C-4921-AD17-2D18D345F8E6}" srcOrd="3" destOrd="0" presId="urn:microsoft.com/office/officeart/2008/layout/AlternatingHexagons"/>
    <dgm:cxn modelId="{6ECD38C5-9050-439A-BBC9-6DCA60EAA0AD}" type="presParOf" srcId="{63327BE6-8DB9-478D-95C4-AA12467FDA75}" destId="{48BF1099-B527-43D7-B801-505A601656F9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54CE17-452D-486A-871C-61F96AA9B3DA}" type="doc">
      <dgm:prSet loTypeId="urn:microsoft.com/office/officeart/2005/8/layout/pyramid1" loCatId="pyramid" qsTypeId="urn:microsoft.com/office/officeart/2005/8/quickstyle/simple1" qsCatId="simple" csTypeId="urn:microsoft.com/office/officeart/2005/8/colors/colorful1" csCatId="colorful" phldr="1"/>
      <dgm:spPr/>
    </dgm:pt>
    <dgm:pt modelId="{3A2C4239-CD05-475C-A380-94F529946940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AF1B1FDB-9578-4382-8BA6-B830DC962D3C}" type="parTrans" cxnId="{4F46CC29-5DF3-454D-AAAF-E2A0E86D1F1C}">
      <dgm:prSet/>
      <dgm:spPr/>
      <dgm:t>
        <a:bodyPr/>
        <a:lstStyle/>
        <a:p>
          <a:pPr latinLnBrk="1"/>
          <a:endParaRPr lang="ko-KR" altLang="en-US"/>
        </a:p>
      </dgm:t>
    </dgm:pt>
    <dgm:pt modelId="{F470FCE9-0B75-48FA-B81E-0E643EBE3A1B}" type="sibTrans" cxnId="{4F46CC29-5DF3-454D-AAAF-E2A0E86D1F1C}">
      <dgm:prSet/>
      <dgm:spPr/>
      <dgm:t>
        <a:bodyPr/>
        <a:lstStyle/>
        <a:p>
          <a:pPr latinLnBrk="1"/>
          <a:endParaRPr lang="ko-KR" altLang="en-US"/>
        </a:p>
      </dgm:t>
    </dgm:pt>
    <dgm:pt modelId="{8D597DC2-3973-47B1-A230-ECC61CF6E7D7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F69780CA-82DD-484E-844A-A184DC42103F}" type="parTrans" cxnId="{E67EFA9C-9101-4EDF-A757-EFB4FB84D56D}">
      <dgm:prSet/>
      <dgm:spPr/>
      <dgm:t>
        <a:bodyPr/>
        <a:lstStyle/>
        <a:p>
          <a:pPr latinLnBrk="1"/>
          <a:endParaRPr lang="ko-KR" altLang="en-US"/>
        </a:p>
      </dgm:t>
    </dgm:pt>
    <dgm:pt modelId="{AAD9A2CD-42FC-486D-8449-04E4C92F5718}" type="sibTrans" cxnId="{E67EFA9C-9101-4EDF-A757-EFB4FB84D56D}">
      <dgm:prSet/>
      <dgm:spPr/>
      <dgm:t>
        <a:bodyPr/>
        <a:lstStyle/>
        <a:p>
          <a:pPr latinLnBrk="1"/>
          <a:endParaRPr lang="ko-KR" altLang="en-US"/>
        </a:p>
      </dgm:t>
    </dgm:pt>
    <dgm:pt modelId="{6DED37AB-CD17-4B45-B424-4590F2085E35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88D0DED8-4018-4C90-A1EF-EE4A8230B01E}" type="parTrans" cxnId="{319A8785-E83B-451F-AA9F-A962904BFDD2}">
      <dgm:prSet/>
      <dgm:spPr/>
      <dgm:t>
        <a:bodyPr/>
        <a:lstStyle/>
        <a:p>
          <a:pPr latinLnBrk="1"/>
          <a:endParaRPr lang="ko-KR" altLang="en-US"/>
        </a:p>
      </dgm:t>
    </dgm:pt>
    <dgm:pt modelId="{BDA305D1-26FC-4385-9343-96F2B1397F9E}" type="sibTrans" cxnId="{319A8785-E83B-451F-AA9F-A962904BFDD2}">
      <dgm:prSet/>
      <dgm:spPr/>
      <dgm:t>
        <a:bodyPr/>
        <a:lstStyle/>
        <a:p>
          <a:pPr latinLnBrk="1"/>
          <a:endParaRPr lang="ko-KR" altLang="en-US"/>
        </a:p>
      </dgm:t>
    </dgm:pt>
    <dgm:pt modelId="{4B6230F0-C992-4E94-BFB9-DEF43F255908}" type="pres">
      <dgm:prSet presAssocID="{9254CE17-452D-486A-871C-61F96AA9B3DA}" presName="Name0" presStyleCnt="0">
        <dgm:presLayoutVars>
          <dgm:dir/>
          <dgm:animLvl val="lvl"/>
          <dgm:resizeHandles val="exact"/>
        </dgm:presLayoutVars>
      </dgm:prSet>
      <dgm:spPr/>
    </dgm:pt>
    <dgm:pt modelId="{E2276AA2-5BA7-402E-9AC5-D89AEB6ED89A}" type="pres">
      <dgm:prSet presAssocID="{3A2C4239-CD05-475C-A380-94F529946940}" presName="Name8" presStyleCnt="0"/>
      <dgm:spPr/>
    </dgm:pt>
    <dgm:pt modelId="{F079B052-CFE7-4070-9F07-49967F42EBE6}" type="pres">
      <dgm:prSet presAssocID="{3A2C4239-CD05-475C-A380-94F529946940}" presName="level" presStyleLbl="node1" presStyleIdx="0" presStyleCnt="3">
        <dgm:presLayoutVars>
          <dgm:chMax val="1"/>
          <dgm:bulletEnabled val="1"/>
        </dgm:presLayoutVars>
      </dgm:prSet>
      <dgm:spPr/>
    </dgm:pt>
    <dgm:pt modelId="{56D57844-491D-45F4-9269-6F51FCDEC6C7}" type="pres">
      <dgm:prSet presAssocID="{3A2C4239-CD05-475C-A380-94F52994694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5354C43-8200-41E6-9A18-298CB1D196B8}" type="pres">
      <dgm:prSet presAssocID="{8D597DC2-3973-47B1-A230-ECC61CF6E7D7}" presName="Name8" presStyleCnt="0"/>
      <dgm:spPr/>
    </dgm:pt>
    <dgm:pt modelId="{D0916DF9-F7FE-4784-921A-BF705362172F}" type="pres">
      <dgm:prSet presAssocID="{8D597DC2-3973-47B1-A230-ECC61CF6E7D7}" presName="level" presStyleLbl="node1" presStyleIdx="1" presStyleCnt="3">
        <dgm:presLayoutVars>
          <dgm:chMax val="1"/>
          <dgm:bulletEnabled val="1"/>
        </dgm:presLayoutVars>
      </dgm:prSet>
      <dgm:spPr/>
    </dgm:pt>
    <dgm:pt modelId="{96692C7C-E2D0-4A7F-AB42-703038F41B2B}" type="pres">
      <dgm:prSet presAssocID="{8D597DC2-3973-47B1-A230-ECC61CF6E7D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FA52D92-A5BB-4DF5-B0A1-E6022B81914C}" type="pres">
      <dgm:prSet presAssocID="{6DED37AB-CD17-4B45-B424-4590F2085E35}" presName="Name8" presStyleCnt="0"/>
      <dgm:spPr/>
    </dgm:pt>
    <dgm:pt modelId="{82191CE2-BF5D-4363-A963-B5179668D732}" type="pres">
      <dgm:prSet presAssocID="{6DED37AB-CD17-4B45-B424-4590F2085E35}" presName="level" presStyleLbl="node1" presStyleIdx="2" presStyleCnt="3">
        <dgm:presLayoutVars>
          <dgm:chMax val="1"/>
          <dgm:bulletEnabled val="1"/>
        </dgm:presLayoutVars>
      </dgm:prSet>
      <dgm:spPr/>
    </dgm:pt>
    <dgm:pt modelId="{769024C0-28EC-472F-B22A-573D732CF783}" type="pres">
      <dgm:prSet presAssocID="{6DED37AB-CD17-4B45-B424-4590F2085E35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4F46CC29-5DF3-454D-AAAF-E2A0E86D1F1C}" srcId="{9254CE17-452D-486A-871C-61F96AA9B3DA}" destId="{3A2C4239-CD05-475C-A380-94F529946940}" srcOrd="0" destOrd="0" parTransId="{AF1B1FDB-9578-4382-8BA6-B830DC962D3C}" sibTransId="{F470FCE9-0B75-48FA-B81E-0E643EBE3A1B}"/>
    <dgm:cxn modelId="{68860135-DAD3-4CF7-92BD-CAAED5C50518}" type="presOf" srcId="{6DED37AB-CD17-4B45-B424-4590F2085E35}" destId="{769024C0-28EC-472F-B22A-573D732CF783}" srcOrd="1" destOrd="0" presId="urn:microsoft.com/office/officeart/2005/8/layout/pyramid1"/>
    <dgm:cxn modelId="{CCDB7A47-D8C9-44F6-8EF1-A468989749F4}" type="presOf" srcId="{8D597DC2-3973-47B1-A230-ECC61CF6E7D7}" destId="{96692C7C-E2D0-4A7F-AB42-703038F41B2B}" srcOrd="1" destOrd="0" presId="urn:microsoft.com/office/officeart/2005/8/layout/pyramid1"/>
    <dgm:cxn modelId="{319A8785-E83B-451F-AA9F-A962904BFDD2}" srcId="{9254CE17-452D-486A-871C-61F96AA9B3DA}" destId="{6DED37AB-CD17-4B45-B424-4590F2085E35}" srcOrd="2" destOrd="0" parTransId="{88D0DED8-4018-4C90-A1EF-EE4A8230B01E}" sibTransId="{BDA305D1-26FC-4385-9343-96F2B1397F9E}"/>
    <dgm:cxn modelId="{2B99619B-09B6-49CD-8C19-2BA75D23D941}" type="presOf" srcId="{8D597DC2-3973-47B1-A230-ECC61CF6E7D7}" destId="{D0916DF9-F7FE-4784-921A-BF705362172F}" srcOrd="0" destOrd="0" presId="urn:microsoft.com/office/officeart/2005/8/layout/pyramid1"/>
    <dgm:cxn modelId="{E67EFA9C-9101-4EDF-A757-EFB4FB84D56D}" srcId="{9254CE17-452D-486A-871C-61F96AA9B3DA}" destId="{8D597DC2-3973-47B1-A230-ECC61CF6E7D7}" srcOrd="1" destOrd="0" parTransId="{F69780CA-82DD-484E-844A-A184DC42103F}" sibTransId="{AAD9A2CD-42FC-486D-8449-04E4C92F5718}"/>
    <dgm:cxn modelId="{B50B33A9-40CA-41F4-9C2D-51ACBA32ED23}" type="presOf" srcId="{3A2C4239-CD05-475C-A380-94F529946940}" destId="{56D57844-491D-45F4-9269-6F51FCDEC6C7}" srcOrd="1" destOrd="0" presId="urn:microsoft.com/office/officeart/2005/8/layout/pyramid1"/>
    <dgm:cxn modelId="{18BE8FE5-FB0B-4977-BB02-02B9B7E7C83A}" type="presOf" srcId="{9254CE17-452D-486A-871C-61F96AA9B3DA}" destId="{4B6230F0-C992-4E94-BFB9-DEF43F255908}" srcOrd="0" destOrd="0" presId="urn:microsoft.com/office/officeart/2005/8/layout/pyramid1"/>
    <dgm:cxn modelId="{29201CEA-2430-4232-9790-8D3EBA0A7068}" type="presOf" srcId="{3A2C4239-CD05-475C-A380-94F529946940}" destId="{F079B052-CFE7-4070-9F07-49967F42EBE6}" srcOrd="0" destOrd="0" presId="urn:microsoft.com/office/officeart/2005/8/layout/pyramid1"/>
    <dgm:cxn modelId="{CCD658F7-D7AC-4478-AB4F-88F93AA491EE}" type="presOf" srcId="{6DED37AB-CD17-4B45-B424-4590F2085E35}" destId="{82191CE2-BF5D-4363-A963-B5179668D732}" srcOrd="0" destOrd="0" presId="urn:microsoft.com/office/officeart/2005/8/layout/pyramid1"/>
    <dgm:cxn modelId="{D96C271D-95DE-4DD9-89A3-CCE5F1B6F844}" type="presParOf" srcId="{4B6230F0-C992-4E94-BFB9-DEF43F255908}" destId="{E2276AA2-5BA7-402E-9AC5-D89AEB6ED89A}" srcOrd="0" destOrd="0" presId="urn:microsoft.com/office/officeart/2005/8/layout/pyramid1"/>
    <dgm:cxn modelId="{C9A27D6E-1548-4F4A-9E8E-0C840D82B1AA}" type="presParOf" srcId="{E2276AA2-5BA7-402E-9AC5-D89AEB6ED89A}" destId="{F079B052-CFE7-4070-9F07-49967F42EBE6}" srcOrd="0" destOrd="0" presId="urn:microsoft.com/office/officeart/2005/8/layout/pyramid1"/>
    <dgm:cxn modelId="{19812FD9-6E55-4509-B2C8-EC41A39F46BD}" type="presParOf" srcId="{E2276AA2-5BA7-402E-9AC5-D89AEB6ED89A}" destId="{56D57844-491D-45F4-9269-6F51FCDEC6C7}" srcOrd="1" destOrd="0" presId="urn:microsoft.com/office/officeart/2005/8/layout/pyramid1"/>
    <dgm:cxn modelId="{DC76D027-4DEF-4D04-957D-4E52FCFD9CCC}" type="presParOf" srcId="{4B6230F0-C992-4E94-BFB9-DEF43F255908}" destId="{15354C43-8200-41E6-9A18-298CB1D196B8}" srcOrd="1" destOrd="0" presId="urn:microsoft.com/office/officeart/2005/8/layout/pyramid1"/>
    <dgm:cxn modelId="{A82E09CB-FD33-463F-A3B9-FD6375A920DB}" type="presParOf" srcId="{15354C43-8200-41E6-9A18-298CB1D196B8}" destId="{D0916DF9-F7FE-4784-921A-BF705362172F}" srcOrd="0" destOrd="0" presId="urn:microsoft.com/office/officeart/2005/8/layout/pyramid1"/>
    <dgm:cxn modelId="{9A9AABF0-94FC-4C68-A1CE-84EDAFD24F3C}" type="presParOf" srcId="{15354C43-8200-41E6-9A18-298CB1D196B8}" destId="{96692C7C-E2D0-4A7F-AB42-703038F41B2B}" srcOrd="1" destOrd="0" presId="urn:microsoft.com/office/officeart/2005/8/layout/pyramid1"/>
    <dgm:cxn modelId="{951297BC-865A-4D29-8D53-AFAB34110015}" type="presParOf" srcId="{4B6230F0-C992-4E94-BFB9-DEF43F255908}" destId="{FFA52D92-A5BB-4DF5-B0A1-E6022B81914C}" srcOrd="2" destOrd="0" presId="urn:microsoft.com/office/officeart/2005/8/layout/pyramid1"/>
    <dgm:cxn modelId="{F15B7764-36A1-4260-AC17-6D5E7BF8DB9B}" type="presParOf" srcId="{FFA52D92-A5BB-4DF5-B0A1-E6022B81914C}" destId="{82191CE2-BF5D-4363-A963-B5179668D732}" srcOrd="0" destOrd="0" presId="urn:microsoft.com/office/officeart/2005/8/layout/pyramid1"/>
    <dgm:cxn modelId="{E65E7322-A1C1-46B9-AD5A-E0573F741C16}" type="presParOf" srcId="{FFA52D92-A5BB-4DF5-B0A1-E6022B81914C}" destId="{769024C0-28EC-472F-B22A-573D732CF783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0C8D0D-167E-42DC-BB6D-B71DE9EBB74B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7B58EF54-DCF1-4247-9876-532AC9E8C055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937467A8-5BAD-4551-BAC7-D72FED121EEF}" type="parTrans" cxnId="{3B9A6D9B-0420-4037-AD07-77110B16CDE0}">
      <dgm:prSet/>
      <dgm:spPr/>
      <dgm:t>
        <a:bodyPr/>
        <a:lstStyle/>
        <a:p>
          <a:pPr latinLnBrk="1"/>
          <a:endParaRPr lang="ko-KR" altLang="en-US"/>
        </a:p>
      </dgm:t>
    </dgm:pt>
    <dgm:pt modelId="{7A0B3FB7-18C4-432C-A785-98765746414A}" type="sibTrans" cxnId="{3B9A6D9B-0420-4037-AD07-77110B16CDE0}">
      <dgm:prSet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87C3596A-A01F-4A79-8C0C-38661A91B115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709340D2-0631-445B-8717-E5920AEE7A96}" type="parTrans" cxnId="{6C0E7F57-C4F6-4E59-9D57-DCE61CD74865}">
      <dgm:prSet/>
      <dgm:spPr/>
      <dgm:t>
        <a:bodyPr/>
        <a:lstStyle/>
        <a:p>
          <a:pPr latinLnBrk="1"/>
          <a:endParaRPr lang="ko-KR" altLang="en-US"/>
        </a:p>
      </dgm:t>
    </dgm:pt>
    <dgm:pt modelId="{A1353FE4-097B-48AA-BDFA-7EED73567AB3}" type="sibTrans" cxnId="{6C0E7F57-C4F6-4E59-9D57-DCE61CD74865}">
      <dgm:prSet/>
      <dgm:spPr/>
      <dgm:t>
        <a:bodyPr/>
        <a:lstStyle/>
        <a:p>
          <a:pPr latinLnBrk="1"/>
          <a:endParaRPr lang="ko-KR" altLang="en-US"/>
        </a:p>
      </dgm:t>
    </dgm:pt>
    <dgm:pt modelId="{F4ADF96D-7839-4615-9D89-6A4E2D587EF9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F32E4449-20B3-46A7-BFD3-874F3D328138}" type="parTrans" cxnId="{5EE35E54-059B-46EF-BE90-E24C89437A52}">
      <dgm:prSet/>
      <dgm:spPr/>
      <dgm:t>
        <a:bodyPr/>
        <a:lstStyle/>
        <a:p>
          <a:pPr latinLnBrk="1"/>
          <a:endParaRPr lang="ko-KR" altLang="en-US"/>
        </a:p>
      </dgm:t>
    </dgm:pt>
    <dgm:pt modelId="{062B05A7-A1C0-484C-B0D9-538240AE3171}" type="sibTrans" cxnId="{5EE35E54-059B-46EF-BE90-E24C89437A52}">
      <dgm:prSet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79EA5F68-1F42-4AF4-8F7B-7540FBC3ABA6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90D03771-D69D-4887-9CE2-14A6DB1C5A7F}" type="parTrans" cxnId="{08B5E42C-2281-4E6E-B7B2-3851E68E3225}">
      <dgm:prSet/>
      <dgm:spPr/>
      <dgm:t>
        <a:bodyPr/>
        <a:lstStyle/>
        <a:p>
          <a:pPr latinLnBrk="1"/>
          <a:endParaRPr lang="ko-KR" altLang="en-US"/>
        </a:p>
      </dgm:t>
    </dgm:pt>
    <dgm:pt modelId="{07E1C3A4-38A8-4636-ADAF-88CF7CF6040E}" type="sibTrans" cxnId="{08B5E42C-2281-4E6E-B7B2-3851E68E3225}">
      <dgm:prSet/>
      <dgm:spPr/>
      <dgm:t>
        <a:bodyPr/>
        <a:lstStyle/>
        <a:p>
          <a:pPr latinLnBrk="1"/>
          <a:endParaRPr lang="ko-KR" altLang="en-US"/>
        </a:p>
      </dgm:t>
    </dgm:pt>
    <dgm:pt modelId="{DE91D01B-027D-4827-9D81-37BD3F98644E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9E768943-6E36-48AB-8175-41D61F2355F6}" type="parTrans" cxnId="{FE2E6A32-4153-4477-8281-5EF603744F20}">
      <dgm:prSet/>
      <dgm:spPr/>
      <dgm:t>
        <a:bodyPr/>
        <a:lstStyle/>
        <a:p>
          <a:pPr latinLnBrk="1"/>
          <a:endParaRPr lang="ko-KR" altLang="en-US"/>
        </a:p>
      </dgm:t>
    </dgm:pt>
    <dgm:pt modelId="{035C90A6-D3A9-41DA-BF5C-5D17322FE6FC}" type="sibTrans" cxnId="{FE2E6A32-4153-4477-8281-5EF603744F20}">
      <dgm:prSet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EF585D06-5EC9-4209-874C-F538D8DFDB42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A2B85E03-9D4B-4B3E-80E3-7F81840DED5B}" type="parTrans" cxnId="{677BBEF5-77D4-4107-AC42-6051777B15B4}">
      <dgm:prSet/>
      <dgm:spPr/>
      <dgm:t>
        <a:bodyPr/>
        <a:lstStyle/>
        <a:p>
          <a:pPr latinLnBrk="1"/>
          <a:endParaRPr lang="ko-KR" altLang="en-US"/>
        </a:p>
      </dgm:t>
    </dgm:pt>
    <dgm:pt modelId="{A1FCFD5D-4F9F-4A9E-81E6-AC6E9FFF93C5}" type="sibTrans" cxnId="{677BBEF5-77D4-4107-AC42-6051777B15B4}">
      <dgm:prSet/>
      <dgm:spPr/>
      <dgm:t>
        <a:bodyPr/>
        <a:lstStyle/>
        <a:p>
          <a:pPr latinLnBrk="1"/>
          <a:endParaRPr lang="ko-KR" altLang="en-US"/>
        </a:p>
      </dgm:t>
    </dgm:pt>
    <dgm:pt modelId="{EFC078C0-4B75-4890-9B73-F53D1BEB261A}" type="pres">
      <dgm:prSet presAssocID="{9A0C8D0D-167E-42DC-BB6D-B71DE9EBB74B}" presName="Name0" presStyleCnt="0">
        <dgm:presLayoutVars>
          <dgm:chMax/>
          <dgm:chPref/>
          <dgm:dir/>
          <dgm:animLvl val="lvl"/>
        </dgm:presLayoutVars>
      </dgm:prSet>
      <dgm:spPr/>
    </dgm:pt>
    <dgm:pt modelId="{B594A62D-D7DF-4D2C-9B47-595F33E93259}" type="pres">
      <dgm:prSet presAssocID="{7B58EF54-DCF1-4247-9876-532AC9E8C055}" presName="composite" presStyleCnt="0"/>
      <dgm:spPr/>
    </dgm:pt>
    <dgm:pt modelId="{9E0B2F44-FEA2-4B7A-B99D-9C2B6DF123F1}" type="pres">
      <dgm:prSet presAssocID="{7B58EF54-DCF1-4247-9876-532AC9E8C055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04B690DB-A19F-4457-95C9-615ED37E3E17}" type="pres">
      <dgm:prSet presAssocID="{7B58EF54-DCF1-4247-9876-532AC9E8C055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C3B2887C-01A5-48ED-BECF-1D248B7BC8F5}" type="pres">
      <dgm:prSet presAssocID="{7B58EF54-DCF1-4247-9876-532AC9E8C055}" presName="BalanceSpacing" presStyleCnt="0"/>
      <dgm:spPr/>
    </dgm:pt>
    <dgm:pt modelId="{32C3A8F2-4729-4CE7-8646-EFFB9E9CE4F1}" type="pres">
      <dgm:prSet presAssocID="{7B58EF54-DCF1-4247-9876-532AC9E8C055}" presName="BalanceSpacing1" presStyleCnt="0"/>
      <dgm:spPr/>
    </dgm:pt>
    <dgm:pt modelId="{F6C37B60-ABD2-4388-ACD0-39177F6F5C05}" type="pres">
      <dgm:prSet presAssocID="{7A0B3FB7-18C4-432C-A785-98765746414A}" presName="Accent1Text" presStyleLbl="node1" presStyleIdx="1" presStyleCnt="6"/>
      <dgm:spPr/>
    </dgm:pt>
    <dgm:pt modelId="{C9BD366F-BC97-45D1-8961-99416AFC8C99}" type="pres">
      <dgm:prSet presAssocID="{7A0B3FB7-18C4-432C-A785-98765746414A}" presName="spaceBetweenRectangles" presStyleCnt="0"/>
      <dgm:spPr/>
    </dgm:pt>
    <dgm:pt modelId="{A632A3F7-FC1D-494F-9444-3D75E350164D}" type="pres">
      <dgm:prSet presAssocID="{F4ADF96D-7839-4615-9D89-6A4E2D587EF9}" presName="composite" presStyleCnt="0"/>
      <dgm:spPr/>
    </dgm:pt>
    <dgm:pt modelId="{5512FA39-E247-4B4F-96CC-A8C05FB951E3}" type="pres">
      <dgm:prSet presAssocID="{F4ADF96D-7839-4615-9D89-6A4E2D587EF9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CEE546E5-17C8-437D-8C0B-341160782806}" type="pres">
      <dgm:prSet presAssocID="{F4ADF96D-7839-4615-9D89-6A4E2D587EF9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573C337-BA20-4EE8-A6C9-DF2AB8C436D7}" type="pres">
      <dgm:prSet presAssocID="{F4ADF96D-7839-4615-9D89-6A4E2D587EF9}" presName="BalanceSpacing" presStyleCnt="0"/>
      <dgm:spPr/>
    </dgm:pt>
    <dgm:pt modelId="{F833D610-43B8-408D-BF29-A9EF6CEAAF12}" type="pres">
      <dgm:prSet presAssocID="{F4ADF96D-7839-4615-9D89-6A4E2D587EF9}" presName="BalanceSpacing1" presStyleCnt="0"/>
      <dgm:spPr/>
    </dgm:pt>
    <dgm:pt modelId="{21F06A8C-9410-49E6-B615-A087C4B1C1A1}" type="pres">
      <dgm:prSet presAssocID="{062B05A7-A1C0-484C-B0D9-538240AE3171}" presName="Accent1Text" presStyleLbl="node1" presStyleIdx="3" presStyleCnt="6"/>
      <dgm:spPr/>
    </dgm:pt>
    <dgm:pt modelId="{23439E71-1AFD-453A-B00A-7B82073E7A67}" type="pres">
      <dgm:prSet presAssocID="{062B05A7-A1C0-484C-B0D9-538240AE3171}" presName="spaceBetweenRectangles" presStyleCnt="0"/>
      <dgm:spPr/>
    </dgm:pt>
    <dgm:pt modelId="{6D4FCA32-43AA-4BD6-9EE8-DA6354CD3053}" type="pres">
      <dgm:prSet presAssocID="{DE91D01B-027D-4827-9D81-37BD3F98644E}" presName="composite" presStyleCnt="0"/>
      <dgm:spPr/>
    </dgm:pt>
    <dgm:pt modelId="{18F81AD3-977D-49AB-BEF3-855ACB30F3BC}" type="pres">
      <dgm:prSet presAssocID="{DE91D01B-027D-4827-9D81-37BD3F98644E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679E5F0C-D1D8-4F16-9BDD-5397307D0998}" type="pres">
      <dgm:prSet presAssocID="{DE91D01B-027D-4827-9D81-37BD3F98644E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106D7B92-4E96-420E-802A-7172EC286D14}" type="pres">
      <dgm:prSet presAssocID="{DE91D01B-027D-4827-9D81-37BD3F98644E}" presName="BalanceSpacing" presStyleCnt="0"/>
      <dgm:spPr/>
    </dgm:pt>
    <dgm:pt modelId="{B8E97276-0563-47B7-A970-E38050C2261A}" type="pres">
      <dgm:prSet presAssocID="{DE91D01B-027D-4827-9D81-37BD3F98644E}" presName="BalanceSpacing1" presStyleCnt="0"/>
      <dgm:spPr/>
    </dgm:pt>
    <dgm:pt modelId="{700E18F7-1DC8-4D1E-A835-22A23EC7255B}" type="pres">
      <dgm:prSet presAssocID="{035C90A6-D3A9-41DA-BF5C-5D17322FE6FC}" presName="Accent1Text" presStyleLbl="node1" presStyleIdx="5" presStyleCnt="6"/>
      <dgm:spPr/>
    </dgm:pt>
  </dgm:ptLst>
  <dgm:cxnLst>
    <dgm:cxn modelId="{64A06317-3CBD-442B-A0EA-A6A506CF2154}" type="presOf" srcId="{035C90A6-D3A9-41DA-BF5C-5D17322FE6FC}" destId="{700E18F7-1DC8-4D1E-A835-22A23EC7255B}" srcOrd="0" destOrd="0" presId="urn:microsoft.com/office/officeart/2008/layout/AlternatingHexagons"/>
    <dgm:cxn modelId="{6DB66723-168F-47DD-B84B-4267D2E0DFC4}" type="presOf" srcId="{7B58EF54-DCF1-4247-9876-532AC9E8C055}" destId="{9E0B2F44-FEA2-4B7A-B99D-9C2B6DF123F1}" srcOrd="0" destOrd="0" presId="urn:microsoft.com/office/officeart/2008/layout/AlternatingHexagons"/>
    <dgm:cxn modelId="{08B5E42C-2281-4E6E-B7B2-3851E68E3225}" srcId="{F4ADF96D-7839-4615-9D89-6A4E2D587EF9}" destId="{79EA5F68-1F42-4AF4-8F7B-7540FBC3ABA6}" srcOrd="0" destOrd="0" parTransId="{90D03771-D69D-4887-9CE2-14A6DB1C5A7F}" sibTransId="{07E1C3A4-38A8-4636-ADAF-88CF7CF6040E}"/>
    <dgm:cxn modelId="{FE2E6A32-4153-4477-8281-5EF603744F20}" srcId="{9A0C8D0D-167E-42DC-BB6D-B71DE9EBB74B}" destId="{DE91D01B-027D-4827-9D81-37BD3F98644E}" srcOrd="2" destOrd="0" parTransId="{9E768943-6E36-48AB-8175-41D61F2355F6}" sibTransId="{035C90A6-D3A9-41DA-BF5C-5D17322FE6FC}"/>
    <dgm:cxn modelId="{A31C363C-0314-41C2-9103-5E571517C532}" type="presOf" srcId="{7A0B3FB7-18C4-432C-A785-98765746414A}" destId="{F6C37B60-ABD2-4388-ACD0-39177F6F5C05}" srcOrd="0" destOrd="0" presId="urn:microsoft.com/office/officeart/2008/layout/AlternatingHexagons"/>
    <dgm:cxn modelId="{7C266C47-602F-4DA2-988B-C8DC617E0BDA}" type="presOf" srcId="{F4ADF96D-7839-4615-9D89-6A4E2D587EF9}" destId="{5512FA39-E247-4B4F-96CC-A8C05FB951E3}" srcOrd="0" destOrd="0" presId="urn:microsoft.com/office/officeart/2008/layout/AlternatingHexagons"/>
    <dgm:cxn modelId="{39C37969-EAB5-4C93-9389-ED4DAF255F17}" type="presOf" srcId="{DE91D01B-027D-4827-9D81-37BD3F98644E}" destId="{18F81AD3-977D-49AB-BEF3-855ACB30F3BC}" srcOrd="0" destOrd="0" presId="urn:microsoft.com/office/officeart/2008/layout/AlternatingHexagons"/>
    <dgm:cxn modelId="{5EE35E54-059B-46EF-BE90-E24C89437A52}" srcId="{9A0C8D0D-167E-42DC-BB6D-B71DE9EBB74B}" destId="{F4ADF96D-7839-4615-9D89-6A4E2D587EF9}" srcOrd="1" destOrd="0" parTransId="{F32E4449-20B3-46A7-BFD3-874F3D328138}" sibTransId="{062B05A7-A1C0-484C-B0D9-538240AE3171}"/>
    <dgm:cxn modelId="{6C0E7F57-C4F6-4E59-9D57-DCE61CD74865}" srcId="{7B58EF54-DCF1-4247-9876-532AC9E8C055}" destId="{87C3596A-A01F-4A79-8C0C-38661A91B115}" srcOrd="0" destOrd="0" parTransId="{709340D2-0631-445B-8717-E5920AEE7A96}" sibTransId="{A1353FE4-097B-48AA-BDFA-7EED73567AB3}"/>
    <dgm:cxn modelId="{AAB8FF57-41AD-49FB-8C4A-8DE511BB6512}" type="presOf" srcId="{79EA5F68-1F42-4AF4-8F7B-7540FBC3ABA6}" destId="{CEE546E5-17C8-437D-8C0B-341160782806}" srcOrd="0" destOrd="0" presId="urn:microsoft.com/office/officeart/2008/layout/AlternatingHexagons"/>
    <dgm:cxn modelId="{2B835F81-5E46-4EE5-A18E-D6E63274A02A}" type="presOf" srcId="{9A0C8D0D-167E-42DC-BB6D-B71DE9EBB74B}" destId="{EFC078C0-4B75-4890-9B73-F53D1BEB261A}" srcOrd="0" destOrd="0" presId="urn:microsoft.com/office/officeart/2008/layout/AlternatingHexagons"/>
    <dgm:cxn modelId="{3B9A6D9B-0420-4037-AD07-77110B16CDE0}" srcId="{9A0C8D0D-167E-42DC-BB6D-B71DE9EBB74B}" destId="{7B58EF54-DCF1-4247-9876-532AC9E8C055}" srcOrd="0" destOrd="0" parTransId="{937467A8-5BAD-4551-BAC7-D72FED121EEF}" sibTransId="{7A0B3FB7-18C4-432C-A785-98765746414A}"/>
    <dgm:cxn modelId="{C28461B3-3514-4D7E-99EC-62F10974D6DA}" type="presOf" srcId="{EF585D06-5EC9-4209-874C-F538D8DFDB42}" destId="{679E5F0C-D1D8-4F16-9BDD-5397307D0998}" srcOrd="0" destOrd="0" presId="urn:microsoft.com/office/officeart/2008/layout/AlternatingHexagons"/>
    <dgm:cxn modelId="{C55D0AD3-E3DC-4FF3-9DF7-EC06E27609F6}" type="presOf" srcId="{062B05A7-A1C0-484C-B0D9-538240AE3171}" destId="{21F06A8C-9410-49E6-B615-A087C4B1C1A1}" srcOrd="0" destOrd="0" presId="urn:microsoft.com/office/officeart/2008/layout/AlternatingHexagons"/>
    <dgm:cxn modelId="{6513B8DC-7A2E-4601-B369-719315BE6CB8}" type="presOf" srcId="{87C3596A-A01F-4A79-8C0C-38661A91B115}" destId="{04B690DB-A19F-4457-95C9-615ED37E3E17}" srcOrd="0" destOrd="0" presId="urn:microsoft.com/office/officeart/2008/layout/AlternatingHexagons"/>
    <dgm:cxn modelId="{677BBEF5-77D4-4107-AC42-6051777B15B4}" srcId="{DE91D01B-027D-4827-9D81-37BD3F98644E}" destId="{EF585D06-5EC9-4209-874C-F538D8DFDB42}" srcOrd="0" destOrd="0" parTransId="{A2B85E03-9D4B-4B3E-80E3-7F81840DED5B}" sibTransId="{A1FCFD5D-4F9F-4A9E-81E6-AC6E9FFF93C5}"/>
    <dgm:cxn modelId="{A40E116A-1786-4A22-B6D0-858D05F7CC9C}" type="presParOf" srcId="{EFC078C0-4B75-4890-9B73-F53D1BEB261A}" destId="{B594A62D-D7DF-4D2C-9B47-595F33E93259}" srcOrd="0" destOrd="0" presId="urn:microsoft.com/office/officeart/2008/layout/AlternatingHexagons"/>
    <dgm:cxn modelId="{12AD8842-47F3-4522-AD33-55BC16493CAA}" type="presParOf" srcId="{B594A62D-D7DF-4D2C-9B47-595F33E93259}" destId="{9E0B2F44-FEA2-4B7A-B99D-9C2B6DF123F1}" srcOrd="0" destOrd="0" presId="urn:microsoft.com/office/officeart/2008/layout/AlternatingHexagons"/>
    <dgm:cxn modelId="{378033C5-E383-43C8-8625-247208C26188}" type="presParOf" srcId="{B594A62D-D7DF-4D2C-9B47-595F33E93259}" destId="{04B690DB-A19F-4457-95C9-615ED37E3E17}" srcOrd="1" destOrd="0" presId="urn:microsoft.com/office/officeart/2008/layout/AlternatingHexagons"/>
    <dgm:cxn modelId="{A65CE91B-6037-477B-9F3B-1470B2AF895A}" type="presParOf" srcId="{B594A62D-D7DF-4D2C-9B47-595F33E93259}" destId="{C3B2887C-01A5-48ED-BECF-1D248B7BC8F5}" srcOrd="2" destOrd="0" presId="urn:microsoft.com/office/officeart/2008/layout/AlternatingHexagons"/>
    <dgm:cxn modelId="{829985B7-F920-4F2F-AB0D-A636BAB2B816}" type="presParOf" srcId="{B594A62D-D7DF-4D2C-9B47-595F33E93259}" destId="{32C3A8F2-4729-4CE7-8646-EFFB9E9CE4F1}" srcOrd="3" destOrd="0" presId="urn:microsoft.com/office/officeart/2008/layout/AlternatingHexagons"/>
    <dgm:cxn modelId="{23E25CFC-9163-4ACD-B4EF-DB1EEF3B9DD3}" type="presParOf" srcId="{B594A62D-D7DF-4D2C-9B47-595F33E93259}" destId="{F6C37B60-ABD2-4388-ACD0-39177F6F5C05}" srcOrd="4" destOrd="0" presId="urn:microsoft.com/office/officeart/2008/layout/AlternatingHexagons"/>
    <dgm:cxn modelId="{B9D43E97-9E78-43EB-BDAD-4AA9B133A606}" type="presParOf" srcId="{EFC078C0-4B75-4890-9B73-F53D1BEB261A}" destId="{C9BD366F-BC97-45D1-8961-99416AFC8C99}" srcOrd="1" destOrd="0" presId="urn:microsoft.com/office/officeart/2008/layout/AlternatingHexagons"/>
    <dgm:cxn modelId="{75A77C90-2F3C-494C-9742-FF446996E436}" type="presParOf" srcId="{EFC078C0-4B75-4890-9B73-F53D1BEB261A}" destId="{A632A3F7-FC1D-494F-9444-3D75E350164D}" srcOrd="2" destOrd="0" presId="urn:microsoft.com/office/officeart/2008/layout/AlternatingHexagons"/>
    <dgm:cxn modelId="{64DFF257-0615-4D1B-A34D-61C730211472}" type="presParOf" srcId="{A632A3F7-FC1D-494F-9444-3D75E350164D}" destId="{5512FA39-E247-4B4F-96CC-A8C05FB951E3}" srcOrd="0" destOrd="0" presId="urn:microsoft.com/office/officeart/2008/layout/AlternatingHexagons"/>
    <dgm:cxn modelId="{74BFCD2A-6837-471B-85F4-10E45504E886}" type="presParOf" srcId="{A632A3F7-FC1D-494F-9444-3D75E350164D}" destId="{CEE546E5-17C8-437D-8C0B-341160782806}" srcOrd="1" destOrd="0" presId="urn:microsoft.com/office/officeart/2008/layout/AlternatingHexagons"/>
    <dgm:cxn modelId="{A5356782-6264-4B58-9133-91D92C29D7C5}" type="presParOf" srcId="{A632A3F7-FC1D-494F-9444-3D75E350164D}" destId="{4573C337-BA20-4EE8-A6C9-DF2AB8C436D7}" srcOrd="2" destOrd="0" presId="urn:microsoft.com/office/officeart/2008/layout/AlternatingHexagons"/>
    <dgm:cxn modelId="{578A2FAF-A1C8-4481-A955-7C35FC7DF9E8}" type="presParOf" srcId="{A632A3F7-FC1D-494F-9444-3D75E350164D}" destId="{F833D610-43B8-408D-BF29-A9EF6CEAAF12}" srcOrd="3" destOrd="0" presId="urn:microsoft.com/office/officeart/2008/layout/AlternatingHexagons"/>
    <dgm:cxn modelId="{D7C4779B-073F-4CCD-A20A-24B65CB01420}" type="presParOf" srcId="{A632A3F7-FC1D-494F-9444-3D75E350164D}" destId="{21F06A8C-9410-49E6-B615-A087C4B1C1A1}" srcOrd="4" destOrd="0" presId="urn:microsoft.com/office/officeart/2008/layout/AlternatingHexagons"/>
    <dgm:cxn modelId="{CB52E59C-2AC6-406B-A2CF-D9CB8A2C1D37}" type="presParOf" srcId="{EFC078C0-4B75-4890-9B73-F53D1BEB261A}" destId="{23439E71-1AFD-453A-B00A-7B82073E7A67}" srcOrd="3" destOrd="0" presId="urn:microsoft.com/office/officeart/2008/layout/AlternatingHexagons"/>
    <dgm:cxn modelId="{AFCF69D5-422D-4C76-BB61-3B0EBF73BA9F}" type="presParOf" srcId="{EFC078C0-4B75-4890-9B73-F53D1BEB261A}" destId="{6D4FCA32-43AA-4BD6-9EE8-DA6354CD3053}" srcOrd="4" destOrd="0" presId="urn:microsoft.com/office/officeart/2008/layout/AlternatingHexagons"/>
    <dgm:cxn modelId="{964E4570-25B3-4BE3-A8DD-F6C72DAA7CD8}" type="presParOf" srcId="{6D4FCA32-43AA-4BD6-9EE8-DA6354CD3053}" destId="{18F81AD3-977D-49AB-BEF3-855ACB30F3BC}" srcOrd="0" destOrd="0" presId="urn:microsoft.com/office/officeart/2008/layout/AlternatingHexagons"/>
    <dgm:cxn modelId="{BD83A6DA-3977-4250-873A-530187B418C9}" type="presParOf" srcId="{6D4FCA32-43AA-4BD6-9EE8-DA6354CD3053}" destId="{679E5F0C-D1D8-4F16-9BDD-5397307D0998}" srcOrd="1" destOrd="0" presId="urn:microsoft.com/office/officeart/2008/layout/AlternatingHexagons"/>
    <dgm:cxn modelId="{2FDC1010-0140-4C29-B5FA-CA2D9A96DAFE}" type="presParOf" srcId="{6D4FCA32-43AA-4BD6-9EE8-DA6354CD3053}" destId="{106D7B92-4E96-420E-802A-7172EC286D14}" srcOrd="2" destOrd="0" presId="urn:microsoft.com/office/officeart/2008/layout/AlternatingHexagons"/>
    <dgm:cxn modelId="{68B354A0-2622-470A-8BEE-6F7A13FAAD46}" type="presParOf" srcId="{6D4FCA32-43AA-4BD6-9EE8-DA6354CD3053}" destId="{B8E97276-0563-47B7-A970-E38050C2261A}" srcOrd="3" destOrd="0" presId="urn:microsoft.com/office/officeart/2008/layout/AlternatingHexagons"/>
    <dgm:cxn modelId="{78C80171-F61C-4194-AAC2-7E816B4058AC}" type="presParOf" srcId="{6D4FCA32-43AA-4BD6-9EE8-DA6354CD3053}" destId="{700E18F7-1DC8-4D1E-A835-22A23EC7255B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0B2F44-FEA2-4B7A-B99D-9C2B6DF123F1}">
      <dsp:nvSpPr>
        <dsp:cNvPr id="0" name=""/>
        <dsp:cNvSpPr/>
      </dsp:nvSpPr>
      <dsp:spPr>
        <a:xfrm rot="5400000">
          <a:off x="6520101" y="98793"/>
          <a:ext cx="1492945" cy="1298862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변이 연산</a:t>
          </a:r>
          <a:endParaRPr lang="en-US" altLang="ko-KR" sz="2400" kern="1200" dirty="0"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 rot="-5400000">
        <a:off x="6819548" y="234403"/>
        <a:ext cx="894050" cy="1027643"/>
      </dsp:txXfrm>
    </dsp:sp>
    <dsp:sp modelId="{04B690DB-A19F-4457-95C9-615ED37E3E17}">
      <dsp:nvSpPr>
        <dsp:cNvPr id="0" name=""/>
        <dsp:cNvSpPr/>
      </dsp:nvSpPr>
      <dsp:spPr>
        <a:xfrm>
          <a:off x="6088940" y="300340"/>
          <a:ext cx="1666127" cy="895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C37B60-ABD2-4388-ACD0-39177F6F5C05}">
      <dsp:nvSpPr>
        <dsp:cNvPr id="0" name=""/>
        <dsp:cNvSpPr/>
      </dsp:nvSpPr>
      <dsp:spPr>
        <a:xfrm rot="5400000">
          <a:off x="2281861" y="98793"/>
          <a:ext cx="1492945" cy="1298862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유전적 </a:t>
          </a:r>
          <a:endParaRPr lang="en-US" altLang="ko-KR" sz="1600" kern="1200" dirty="0">
            <a:latin typeface="나눔고딕" panose="020D0604000000000000" pitchFamily="50" charset="-127"/>
            <a:ea typeface="나눔고딕" panose="020D0604000000000000" pitchFamily="50" charset="-127"/>
          </a:endParaRPr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다양성과</a:t>
          </a:r>
          <a:endParaRPr lang="en-US" altLang="ko-KR" sz="1600" kern="1200" dirty="0">
            <a:latin typeface="나눔고딕" panose="020D0604000000000000" pitchFamily="50" charset="-127"/>
            <a:ea typeface="나눔고딕" panose="020D0604000000000000" pitchFamily="50" charset="-127"/>
          </a:endParaRPr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i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변이</a:t>
          </a:r>
        </a:p>
      </dsp:txBody>
      <dsp:txXfrm rot="-5400000">
        <a:off x="2581308" y="234403"/>
        <a:ext cx="894050" cy="1027643"/>
      </dsp:txXfrm>
    </dsp:sp>
    <dsp:sp modelId="{5512FA39-E247-4B4F-96CC-A8C05FB951E3}">
      <dsp:nvSpPr>
        <dsp:cNvPr id="0" name=""/>
        <dsp:cNvSpPr/>
      </dsp:nvSpPr>
      <dsp:spPr>
        <a:xfrm rot="5400000">
          <a:off x="2980559" y="1366005"/>
          <a:ext cx="1492945" cy="129886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적자 생존</a:t>
          </a:r>
        </a:p>
      </dsp:txBody>
      <dsp:txXfrm rot="-5400000">
        <a:off x="3280006" y="1501615"/>
        <a:ext cx="894050" cy="1027643"/>
      </dsp:txXfrm>
    </dsp:sp>
    <dsp:sp modelId="{CEE546E5-17C8-437D-8C0B-341160782806}">
      <dsp:nvSpPr>
        <dsp:cNvPr id="0" name=""/>
        <dsp:cNvSpPr/>
      </dsp:nvSpPr>
      <dsp:spPr>
        <a:xfrm>
          <a:off x="2380464" y="1567552"/>
          <a:ext cx="1612381" cy="895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F06A8C-9410-49E6-B615-A087C4B1C1A1}">
      <dsp:nvSpPr>
        <dsp:cNvPr id="0" name=""/>
        <dsp:cNvSpPr/>
      </dsp:nvSpPr>
      <dsp:spPr>
        <a:xfrm rot="5400000">
          <a:off x="7218799" y="1366005"/>
          <a:ext cx="1492945" cy="1298862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선택 연산</a:t>
          </a:r>
        </a:p>
      </dsp:txBody>
      <dsp:txXfrm rot="-5400000">
        <a:off x="7518246" y="1501615"/>
        <a:ext cx="894050" cy="1027643"/>
      </dsp:txXfrm>
    </dsp:sp>
    <dsp:sp modelId="{18F81AD3-977D-49AB-BEF3-855ACB30F3BC}">
      <dsp:nvSpPr>
        <dsp:cNvPr id="0" name=""/>
        <dsp:cNvSpPr/>
      </dsp:nvSpPr>
      <dsp:spPr>
        <a:xfrm rot="5400000">
          <a:off x="6520101" y="2633217"/>
          <a:ext cx="1492945" cy="1298862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교차 연산</a:t>
          </a:r>
        </a:p>
      </dsp:txBody>
      <dsp:txXfrm rot="-5400000">
        <a:off x="6819548" y="2768827"/>
        <a:ext cx="894050" cy="1027643"/>
      </dsp:txXfrm>
    </dsp:sp>
    <dsp:sp modelId="{679E5F0C-D1D8-4F16-9BDD-5397307D0998}">
      <dsp:nvSpPr>
        <dsp:cNvPr id="0" name=""/>
        <dsp:cNvSpPr/>
      </dsp:nvSpPr>
      <dsp:spPr>
        <a:xfrm>
          <a:off x="6088940" y="2834764"/>
          <a:ext cx="1666127" cy="895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0E18F7-1DC8-4D1E-A835-22A23EC7255B}">
      <dsp:nvSpPr>
        <dsp:cNvPr id="0" name=""/>
        <dsp:cNvSpPr/>
      </dsp:nvSpPr>
      <dsp:spPr>
        <a:xfrm rot="5400000">
          <a:off x="2281861" y="2633217"/>
          <a:ext cx="1492945" cy="1298862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자연 선택</a:t>
          </a:r>
        </a:p>
      </dsp:txBody>
      <dsp:txXfrm rot="-5400000">
        <a:off x="2581308" y="2768827"/>
        <a:ext cx="894050" cy="1027643"/>
      </dsp:txXfrm>
    </dsp:sp>
    <dsp:sp modelId="{5D507D75-A756-4B31-A0AB-A1372F64DCD7}">
      <dsp:nvSpPr>
        <dsp:cNvPr id="0" name=""/>
        <dsp:cNvSpPr/>
      </dsp:nvSpPr>
      <dsp:spPr>
        <a:xfrm rot="5400000">
          <a:off x="2980559" y="3900429"/>
          <a:ext cx="1492945" cy="1298862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종의 진화</a:t>
          </a:r>
        </a:p>
      </dsp:txBody>
      <dsp:txXfrm rot="-5400000">
        <a:off x="3280006" y="4036039"/>
        <a:ext cx="894050" cy="1027643"/>
      </dsp:txXfrm>
    </dsp:sp>
    <dsp:sp modelId="{41338AA5-73AD-48BB-B6AE-5D1B325AD5FC}">
      <dsp:nvSpPr>
        <dsp:cNvPr id="0" name=""/>
        <dsp:cNvSpPr/>
      </dsp:nvSpPr>
      <dsp:spPr>
        <a:xfrm>
          <a:off x="2380464" y="4101976"/>
          <a:ext cx="1612381" cy="895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BF1099-B527-43D7-B801-505A601656F9}">
      <dsp:nvSpPr>
        <dsp:cNvPr id="0" name=""/>
        <dsp:cNvSpPr/>
      </dsp:nvSpPr>
      <dsp:spPr>
        <a:xfrm rot="5400000">
          <a:off x="7218799" y="3900429"/>
          <a:ext cx="1492945" cy="129886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 err="1">
              <a:latin typeface="나눔고딕" panose="020D0604000000000000" pitchFamily="50" charset="-127"/>
              <a:ea typeface="나눔고딕" panose="020D0604000000000000" pitchFamily="50" charset="-127"/>
            </a:rPr>
            <a:t>해집단</a:t>
          </a:r>
          <a:endParaRPr lang="en-US" altLang="ko-KR" sz="2400" kern="1200" dirty="0">
            <a:latin typeface="나눔고딕" panose="020D0604000000000000" pitchFamily="50" charset="-127"/>
            <a:ea typeface="나눔고딕" panose="020D0604000000000000" pitchFamily="50" charset="-127"/>
          </a:endParaRP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진화</a:t>
          </a:r>
        </a:p>
      </dsp:txBody>
      <dsp:txXfrm rot="-5400000">
        <a:off x="7518246" y="4036039"/>
        <a:ext cx="894050" cy="10276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79B052-CFE7-4070-9F07-49967F42EBE6}">
      <dsp:nvSpPr>
        <dsp:cNvPr id="0" name=""/>
        <dsp:cNvSpPr/>
      </dsp:nvSpPr>
      <dsp:spPr>
        <a:xfrm>
          <a:off x="2201333" y="0"/>
          <a:ext cx="2201333" cy="1467555"/>
        </a:xfrm>
        <a:prstGeom prst="trapezoid">
          <a:avLst>
            <a:gd name="adj" fmla="val 7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900" kern="1200"/>
        </a:p>
      </dsp:txBody>
      <dsp:txXfrm>
        <a:off x="2201333" y="0"/>
        <a:ext cx="2201333" cy="1467555"/>
      </dsp:txXfrm>
    </dsp:sp>
    <dsp:sp modelId="{D0916DF9-F7FE-4784-921A-BF705362172F}">
      <dsp:nvSpPr>
        <dsp:cNvPr id="0" name=""/>
        <dsp:cNvSpPr/>
      </dsp:nvSpPr>
      <dsp:spPr>
        <a:xfrm>
          <a:off x="1100666" y="1467555"/>
          <a:ext cx="4402666" cy="1467555"/>
        </a:xfrm>
        <a:prstGeom prst="trapezoid">
          <a:avLst>
            <a:gd name="adj" fmla="val 7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2844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400" kern="1200" dirty="0"/>
        </a:p>
      </dsp:txBody>
      <dsp:txXfrm>
        <a:off x="1871133" y="1467555"/>
        <a:ext cx="2861733" cy="1467555"/>
      </dsp:txXfrm>
    </dsp:sp>
    <dsp:sp modelId="{82191CE2-BF5D-4363-A963-B5179668D732}">
      <dsp:nvSpPr>
        <dsp:cNvPr id="0" name=""/>
        <dsp:cNvSpPr/>
      </dsp:nvSpPr>
      <dsp:spPr>
        <a:xfrm>
          <a:off x="0" y="2935111"/>
          <a:ext cx="6604000" cy="1467555"/>
        </a:xfrm>
        <a:prstGeom prst="trapezoid">
          <a:avLst>
            <a:gd name="adj" fmla="val 7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2844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400" kern="1200"/>
        </a:p>
      </dsp:txBody>
      <dsp:txXfrm>
        <a:off x="1155699" y="2935111"/>
        <a:ext cx="4292600" cy="14675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0B2F44-FEA2-4B7A-B99D-9C2B6DF123F1}">
      <dsp:nvSpPr>
        <dsp:cNvPr id="0" name=""/>
        <dsp:cNvSpPr/>
      </dsp:nvSpPr>
      <dsp:spPr>
        <a:xfrm rot="5400000">
          <a:off x="2849280" y="106158"/>
          <a:ext cx="1632010" cy="141984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 dirty="0"/>
        </a:p>
      </dsp:txBody>
      <dsp:txXfrm rot="-5400000">
        <a:off x="3176620" y="254400"/>
        <a:ext cx="977329" cy="1123366"/>
      </dsp:txXfrm>
    </dsp:sp>
    <dsp:sp modelId="{04B690DB-A19F-4457-95C9-615ED37E3E17}">
      <dsp:nvSpPr>
        <dsp:cNvPr id="0" name=""/>
        <dsp:cNvSpPr/>
      </dsp:nvSpPr>
      <dsp:spPr>
        <a:xfrm>
          <a:off x="4418295" y="326479"/>
          <a:ext cx="1821323" cy="979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500" kern="1200"/>
        </a:p>
      </dsp:txBody>
      <dsp:txXfrm>
        <a:off x="4418295" y="326479"/>
        <a:ext cx="1821323" cy="979206"/>
      </dsp:txXfrm>
    </dsp:sp>
    <dsp:sp modelId="{F6C37B60-ABD2-4388-ACD0-39177F6F5C05}">
      <dsp:nvSpPr>
        <dsp:cNvPr id="0" name=""/>
        <dsp:cNvSpPr/>
      </dsp:nvSpPr>
      <dsp:spPr>
        <a:xfrm rot="5400000">
          <a:off x="1315843" y="106158"/>
          <a:ext cx="1632010" cy="1419849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600" kern="1200"/>
        </a:p>
      </dsp:txBody>
      <dsp:txXfrm rot="-5400000">
        <a:off x="1643183" y="254400"/>
        <a:ext cx="977329" cy="1123366"/>
      </dsp:txXfrm>
    </dsp:sp>
    <dsp:sp modelId="{5512FA39-E247-4B4F-96CC-A8C05FB951E3}">
      <dsp:nvSpPr>
        <dsp:cNvPr id="0" name=""/>
        <dsp:cNvSpPr/>
      </dsp:nvSpPr>
      <dsp:spPr>
        <a:xfrm rot="5400000">
          <a:off x="2079624" y="1491408"/>
          <a:ext cx="1632010" cy="1419849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/>
        </a:p>
      </dsp:txBody>
      <dsp:txXfrm rot="-5400000">
        <a:off x="2406964" y="1639650"/>
        <a:ext cx="977329" cy="1123366"/>
      </dsp:txXfrm>
    </dsp:sp>
    <dsp:sp modelId="{CEE546E5-17C8-437D-8C0B-341160782806}">
      <dsp:nvSpPr>
        <dsp:cNvPr id="0" name=""/>
        <dsp:cNvSpPr/>
      </dsp:nvSpPr>
      <dsp:spPr>
        <a:xfrm>
          <a:off x="364380" y="1711730"/>
          <a:ext cx="1762571" cy="979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500" kern="1200"/>
        </a:p>
      </dsp:txBody>
      <dsp:txXfrm>
        <a:off x="364380" y="1711730"/>
        <a:ext cx="1762571" cy="979206"/>
      </dsp:txXfrm>
    </dsp:sp>
    <dsp:sp modelId="{21F06A8C-9410-49E6-B615-A087C4B1C1A1}">
      <dsp:nvSpPr>
        <dsp:cNvPr id="0" name=""/>
        <dsp:cNvSpPr/>
      </dsp:nvSpPr>
      <dsp:spPr>
        <a:xfrm rot="5400000">
          <a:off x="3613061" y="1491408"/>
          <a:ext cx="1632010" cy="141984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600" kern="1200"/>
        </a:p>
      </dsp:txBody>
      <dsp:txXfrm rot="-5400000">
        <a:off x="3940401" y="1639650"/>
        <a:ext cx="977329" cy="1123366"/>
      </dsp:txXfrm>
    </dsp:sp>
    <dsp:sp modelId="{18F81AD3-977D-49AB-BEF3-855ACB30F3BC}">
      <dsp:nvSpPr>
        <dsp:cNvPr id="0" name=""/>
        <dsp:cNvSpPr/>
      </dsp:nvSpPr>
      <dsp:spPr>
        <a:xfrm rot="5400000">
          <a:off x="2849280" y="2876659"/>
          <a:ext cx="1632010" cy="1419849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/>
        </a:p>
      </dsp:txBody>
      <dsp:txXfrm rot="-5400000">
        <a:off x="3176620" y="3024901"/>
        <a:ext cx="977329" cy="1123366"/>
      </dsp:txXfrm>
    </dsp:sp>
    <dsp:sp modelId="{679E5F0C-D1D8-4F16-9BDD-5397307D0998}">
      <dsp:nvSpPr>
        <dsp:cNvPr id="0" name=""/>
        <dsp:cNvSpPr/>
      </dsp:nvSpPr>
      <dsp:spPr>
        <a:xfrm>
          <a:off x="4418295" y="3096980"/>
          <a:ext cx="1821323" cy="979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500" kern="1200"/>
        </a:p>
      </dsp:txBody>
      <dsp:txXfrm>
        <a:off x="4418295" y="3096980"/>
        <a:ext cx="1821323" cy="979206"/>
      </dsp:txXfrm>
    </dsp:sp>
    <dsp:sp modelId="{700E18F7-1DC8-4D1E-A835-22A23EC7255B}">
      <dsp:nvSpPr>
        <dsp:cNvPr id="0" name=""/>
        <dsp:cNvSpPr/>
      </dsp:nvSpPr>
      <dsp:spPr>
        <a:xfrm rot="5400000">
          <a:off x="1315843" y="2876659"/>
          <a:ext cx="1632010" cy="141984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600" kern="1200"/>
        </a:p>
      </dsp:txBody>
      <dsp:txXfrm rot="-5400000">
        <a:off x="1643183" y="3024901"/>
        <a:ext cx="977329" cy="1123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2020-12-09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80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81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48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13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597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10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479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758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08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726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27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91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886343" y="1227818"/>
            <a:ext cx="4893840" cy="759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333" spc="-162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Today’s Color Theme 072</a:t>
            </a:r>
            <a:endParaRPr lang="ko-KR" altLang="en-US" sz="4333" spc="-162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73329" y="1994695"/>
            <a:ext cx="1318417" cy="26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37" dirty="0">
                <a:solidFill>
                  <a:schemeClr val="bg1"/>
                </a:solidFill>
              </a:rPr>
              <a:t>새별의 파워포인트</a:t>
            </a:r>
          </a:p>
        </p:txBody>
      </p:sp>
    </p:spTree>
    <p:extLst>
      <p:ext uri="{BB962C8B-B14F-4D97-AF65-F5344CB8AC3E}">
        <p14:creationId xmlns:p14="http://schemas.microsoft.com/office/powerpoint/2010/main" val="3834835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00F458-9EB4-402D-B3B5-593E43D6008B}"/>
              </a:ext>
            </a:extLst>
          </p:cNvPr>
          <p:cNvSpPr/>
          <p:nvPr/>
        </p:nvSpPr>
        <p:spPr>
          <a:xfrm>
            <a:off x="1161203" y="3755750"/>
            <a:ext cx="6992197" cy="71437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Environment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개체군 클래스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Attribution: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entities,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n_of_entities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Method: </a:t>
            </a:r>
            <a:r>
              <a:rPr lang="en-US" altLang="ko-KR" sz="2400" b="1" dirty="0">
                <a:solidFill>
                  <a:schemeClr val="accent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optimize</a:t>
            </a:r>
            <a:endParaRPr lang="ko-KR" altLang="en-US" b="1" dirty="0">
              <a:solidFill>
                <a:schemeClr val="accent4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E65B85-52BD-482A-AD21-8834D6BD3879}"/>
              </a:ext>
            </a:extLst>
          </p:cNvPr>
          <p:cNvSpPr/>
          <p:nvPr/>
        </p:nvSpPr>
        <p:spPr>
          <a:xfrm>
            <a:off x="1161203" y="5271389"/>
            <a:ext cx="6992197" cy="71437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토너먼트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균등 교차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단순 변이 메서드 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3A55C4-3EA0-4CB6-B870-7A07E73A1EEC}"/>
              </a:ext>
            </a:extLst>
          </p:cNvPr>
          <p:cNvSpPr/>
          <p:nvPr/>
        </p:nvSpPr>
        <p:spPr>
          <a:xfrm>
            <a:off x="1161203" y="2239751"/>
            <a:ext cx="6992197" cy="71437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Entity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개체 하나하나의 클래스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거푸집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),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Attribution: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Chromosome</a:t>
            </a:r>
            <a:endParaRPr lang="ko-KR" altLang="en-US" b="1" dirty="0"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2753" y="-15202"/>
            <a:ext cx="3264612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제목을 입력하세요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3" name="TextBox 2"/>
          <p:cNvSpPr txBox="1"/>
          <p:nvPr/>
        </p:nvSpPr>
        <p:spPr>
          <a:xfrm>
            <a:off x="436144" y="544136"/>
            <a:ext cx="5392823" cy="27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92" dirty="0"/>
              <a:t>Lorem Ipsum is simply dummy text of the printing and typesetting industry.</a:t>
            </a:r>
            <a:endParaRPr lang="ko-KR" altLang="en-US" sz="1192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1CB9CA-AAE9-4E40-BDD2-054499F60B03}"/>
              </a:ext>
            </a:extLst>
          </p:cNvPr>
          <p:cNvSpPr txBox="1"/>
          <p:nvPr/>
        </p:nvSpPr>
        <p:spPr>
          <a:xfrm>
            <a:off x="330200" y="1273430"/>
            <a:ext cx="11397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pyGene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; G.A module for General Problem Solving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C3C514B-ED0F-4F06-B59E-AF5F6193F546}"/>
              </a:ext>
            </a:extLst>
          </p:cNvPr>
          <p:cNvSpPr/>
          <p:nvPr/>
        </p:nvSpPr>
        <p:spPr>
          <a:xfrm>
            <a:off x="655532" y="2090908"/>
            <a:ext cx="1011343" cy="10113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D6B5DBB-48E4-4E3A-AB87-2C08D4BF7EFF}"/>
              </a:ext>
            </a:extLst>
          </p:cNvPr>
          <p:cNvSpPr/>
          <p:nvPr/>
        </p:nvSpPr>
        <p:spPr>
          <a:xfrm>
            <a:off x="655532" y="3606907"/>
            <a:ext cx="1011343" cy="101134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A51C97B-0E83-482B-A0CA-57829FD2A6E3}"/>
              </a:ext>
            </a:extLst>
          </p:cNvPr>
          <p:cNvSpPr/>
          <p:nvPr/>
        </p:nvSpPr>
        <p:spPr>
          <a:xfrm>
            <a:off x="655532" y="5122906"/>
            <a:ext cx="1011343" cy="101134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A5635DC-C6B0-43BE-A608-C3C87A0F1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967" y="682026"/>
            <a:ext cx="4567238" cy="363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2FE3D1-9F94-4632-AD5C-43897945A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152" y="4553892"/>
            <a:ext cx="6044391" cy="316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3F29E4-DCD9-49A0-8E4F-CE54FFAA8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23" y="4210508"/>
            <a:ext cx="4686109" cy="121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08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3264612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제목을 입력하세요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3" name="TextBox 2"/>
          <p:cNvSpPr txBox="1"/>
          <p:nvPr/>
        </p:nvSpPr>
        <p:spPr>
          <a:xfrm>
            <a:off x="436144" y="544136"/>
            <a:ext cx="5392823" cy="27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92" dirty="0"/>
              <a:t>Lorem Ipsum is simply dummy text of the printing and typesetting industry.</a:t>
            </a:r>
            <a:endParaRPr lang="ko-KR" altLang="en-US" sz="1192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1CB9CA-AAE9-4E40-BDD2-054499F60B03}"/>
              </a:ext>
            </a:extLst>
          </p:cNvPr>
          <p:cNvSpPr txBox="1"/>
          <p:nvPr/>
        </p:nvSpPr>
        <p:spPr>
          <a:xfrm>
            <a:off x="330200" y="1273430"/>
            <a:ext cx="11397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Test: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등비수열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공비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FA7F8E7-2868-406E-917A-2327477A9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1735095"/>
            <a:ext cx="9906000" cy="478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97742C2C-695A-4CDE-9F4A-704A01C5F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334" y="2103055"/>
            <a:ext cx="7249416" cy="441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E21DC0A7-52AF-4130-A551-496C1023A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8" y="544136"/>
            <a:ext cx="4676775" cy="581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618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3264612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제목을 입력하세요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3" name="TextBox 2"/>
          <p:cNvSpPr txBox="1"/>
          <p:nvPr/>
        </p:nvSpPr>
        <p:spPr>
          <a:xfrm>
            <a:off x="436144" y="544136"/>
            <a:ext cx="5392823" cy="27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92" dirty="0"/>
              <a:t>Lorem Ipsum is simply dummy text of the printing and typesetting industry.</a:t>
            </a:r>
            <a:endParaRPr lang="ko-KR" altLang="en-US" sz="1192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1CB9CA-AAE9-4E40-BDD2-054499F60B03}"/>
              </a:ext>
            </a:extLst>
          </p:cNvPr>
          <p:cNvSpPr txBox="1"/>
          <p:nvPr/>
        </p:nvSpPr>
        <p:spPr>
          <a:xfrm>
            <a:off x="330200" y="1273430"/>
            <a:ext cx="11397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gaJjambab.py: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문제에 적용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8240B-1AA7-4544-A50B-DD33E41ACD9A}"/>
              </a:ext>
            </a:extLst>
          </p:cNvPr>
          <p:cNvSpPr txBox="1"/>
          <p:nvPr/>
        </p:nvSpPr>
        <p:spPr>
          <a:xfrm>
            <a:off x="412753" y="1957775"/>
            <a:ext cx="2558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1) </a:t>
            </a:r>
            <a:r>
              <a:rPr lang="ko-KR" altLang="en-US" sz="2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데이터 불러오기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3812AA-A98A-4CD2-8279-7C7E466C0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977165"/>
            <a:ext cx="4813844" cy="458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1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3264612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제목을 입력하세요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3" name="TextBox 2"/>
          <p:cNvSpPr txBox="1"/>
          <p:nvPr/>
        </p:nvSpPr>
        <p:spPr>
          <a:xfrm>
            <a:off x="436144" y="544136"/>
            <a:ext cx="5392823" cy="27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92" dirty="0"/>
              <a:t>Lorem Ipsum is simply dummy text of the printing and typesetting industry.</a:t>
            </a:r>
            <a:endParaRPr lang="ko-KR" altLang="en-US" sz="1192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1CB9CA-AAE9-4E40-BDD2-054499F60B03}"/>
              </a:ext>
            </a:extLst>
          </p:cNvPr>
          <p:cNvSpPr txBox="1"/>
          <p:nvPr/>
        </p:nvSpPr>
        <p:spPr>
          <a:xfrm>
            <a:off x="330200" y="1273430"/>
            <a:ext cx="11397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gaJjambab.py: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문제에 적용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8240B-1AA7-4544-A50B-DD33E41ACD9A}"/>
              </a:ext>
            </a:extLst>
          </p:cNvPr>
          <p:cNvSpPr txBox="1"/>
          <p:nvPr/>
        </p:nvSpPr>
        <p:spPr>
          <a:xfrm>
            <a:off x="412753" y="1957775"/>
            <a:ext cx="2284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2) </a:t>
            </a:r>
            <a:r>
              <a:rPr lang="ko-KR" altLang="en-US" sz="2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오차함수 정의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465E56-B507-432E-90C9-B229E45ABBD3}"/>
                  </a:ext>
                </a:extLst>
              </p:cNvPr>
              <p:cNvSpPr txBox="1"/>
              <p:nvPr/>
            </p:nvSpPr>
            <p:spPr>
              <a:xfrm>
                <a:off x="-840369" y="2785612"/>
                <a:ext cx="1189216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ko-KR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𝑛𝑒</m:t>
                                  </m:r>
                                </m:sub>
                              </m:sSub>
                              <m:r>
                                <a:rPr lang="en-US" altLang="ko-KR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𝑋𝑛𝑒</m:t>
                              </m:r>
                            </m:e>
                          </m:d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32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sz="32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ko-KR" sz="32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32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favor</m:t>
                              </m:r>
                            </m:e>
                          </m:d>
                        </m:e>
                        <m:sup>
                          <m:r>
                            <a:rPr lang="en-US" altLang="ko-KR" sz="32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465E56-B507-432E-90C9-B229E45AB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40369" y="2785612"/>
                <a:ext cx="11892166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1008D38-5F91-4E39-BAE1-101252E5A7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216"/>
          <a:stretch/>
        </p:blipFill>
        <p:spPr>
          <a:xfrm>
            <a:off x="237332" y="3620902"/>
            <a:ext cx="4499399" cy="3171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C39514-8461-4E16-BD48-2F60DFE631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0" t="63778" r="20620"/>
          <a:stretch/>
        </p:blipFill>
        <p:spPr>
          <a:xfrm>
            <a:off x="5248275" y="4276724"/>
            <a:ext cx="4499399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57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3264612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제목을 입력하세요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3" name="TextBox 2"/>
          <p:cNvSpPr txBox="1"/>
          <p:nvPr/>
        </p:nvSpPr>
        <p:spPr>
          <a:xfrm>
            <a:off x="436144" y="544136"/>
            <a:ext cx="5392823" cy="27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92" dirty="0"/>
              <a:t>Lorem Ipsum is simply dummy text of the printing and typesetting industry.</a:t>
            </a:r>
            <a:endParaRPr lang="ko-KR" altLang="en-US" sz="1192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1CB9CA-AAE9-4E40-BDD2-054499F60B03}"/>
              </a:ext>
            </a:extLst>
          </p:cNvPr>
          <p:cNvSpPr txBox="1"/>
          <p:nvPr/>
        </p:nvSpPr>
        <p:spPr>
          <a:xfrm>
            <a:off x="330200" y="1273430"/>
            <a:ext cx="11397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gaJjambab.py: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문제에 적용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8240B-1AA7-4544-A50B-DD33E41ACD9A}"/>
              </a:ext>
            </a:extLst>
          </p:cNvPr>
          <p:cNvSpPr txBox="1"/>
          <p:nvPr/>
        </p:nvSpPr>
        <p:spPr>
          <a:xfrm>
            <a:off x="412753" y="1957775"/>
            <a:ext cx="2696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3) </a:t>
            </a:r>
            <a:r>
              <a:rPr lang="ko-KR" altLang="en-US" sz="2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임의 해 집단 생성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34599EE-D94B-4FF2-92F8-AA6E975C0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2" y="3372898"/>
            <a:ext cx="9229725" cy="213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680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3264612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제목을 입력하세요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3" name="TextBox 2"/>
          <p:cNvSpPr txBox="1"/>
          <p:nvPr/>
        </p:nvSpPr>
        <p:spPr>
          <a:xfrm>
            <a:off x="436144" y="544136"/>
            <a:ext cx="5392823" cy="27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92" dirty="0"/>
              <a:t>Lorem Ipsum is simply dummy text of the printing and typesetting industry.</a:t>
            </a:r>
            <a:endParaRPr lang="ko-KR" altLang="en-US" sz="1192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1CB9CA-AAE9-4E40-BDD2-054499F60B03}"/>
              </a:ext>
            </a:extLst>
          </p:cNvPr>
          <p:cNvSpPr txBox="1"/>
          <p:nvPr/>
        </p:nvSpPr>
        <p:spPr>
          <a:xfrm>
            <a:off x="330200" y="1273430"/>
            <a:ext cx="11397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gaJjambab.py: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문제에 적용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8240B-1AA7-4544-A50B-DD33E41ACD9A}"/>
              </a:ext>
            </a:extLst>
          </p:cNvPr>
          <p:cNvSpPr txBox="1"/>
          <p:nvPr/>
        </p:nvSpPr>
        <p:spPr>
          <a:xfrm>
            <a:off x="412753" y="1957775"/>
            <a:ext cx="1393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4) </a:t>
            </a:r>
            <a:r>
              <a:rPr lang="ko-KR" altLang="en-US" sz="2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최적화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533E27-0943-4D82-858F-CF876F150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26" y="2188607"/>
            <a:ext cx="6048375" cy="434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84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3264612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제목을 입력하세요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3" name="TextBox 2"/>
          <p:cNvSpPr txBox="1"/>
          <p:nvPr/>
        </p:nvSpPr>
        <p:spPr>
          <a:xfrm>
            <a:off x="436144" y="544136"/>
            <a:ext cx="5392823" cy="27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92" dirty="0"/>
              <a:t>Lorem Ipsum is simply dummy text of the printing and typesetting industry.</a:t>
            </a:r>
            <a:endParaRPr lang="ko-KR" altLang="en-US" sz="1192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1CB9CA-AAE9-4E40-BDD2-054499F60B03}"/>
              </a:ext>
            </a:extLst>
          </p:cNvPr>
          <p:cNvSpPr txBox="1"/>
          <p:nvPr/>
        </p:nvSpPr>
        <p:spPr>
          <a:xfrm>
            <a:off x="330200" y="1273430"/>
            <a:ext cx="11397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gaJjambab.py: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문제에 적용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8240B-1AA7-4544-A50B-DD33E41ACD9A}"/>
              </a:ext>
            </a:extLst>
          </p:cNvPr>
          <p:cNvSpPr txBox="1"/>
          <p:nvPr/>
        </p:nvSpPr>
        <p:spPr>
          <a:xfrm>
            <a:off x="412753" y="1957775"/>
            <a:ext cx="1393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4) </a:t>
            </a:r>
            <a:r>
              <a:rPr lang="ko-KR" altLang="en-US" sz="2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최적화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3E64C24-F6B8-4F69-A9A5-4FEC868FE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2642120"/>
            <a:ext cx="9105900" cy="321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D826B34-13F6-4451-A816-4921050B7141}"/>
              </a:ext>
            </a:extLst>
          </p:cNvPr>
          <p:cNvSpPr/>
          <p:nvPr/>
        </p:nvSpPr>
        <p:spPr>
          <a:xfrm>
            <a:off x="4829175" y="5938588"/>
            <a:ext cx="123825" cy="1453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CC28B2D-1B4F-4BFF-90A5-5D5738510075}"/>
              </a:ext>
            </a:extLst>
          </p:cNvPr>
          <p:cNvSpPr/>
          <p:nvPr/>
        </p:nvSpPr>
        <p:spPr>
          <a:xfrm>
            <a:off x="4829175" y="6241173"/>
            <a:ext cx="123825" cy="1453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53EE81E-2D0C-40AD-A2C7-8649E9838EED}"/>
              </a:ext>
            </a:extLst>
          </p:cNvPr>
          <p:cNvSpPr/>
          <p:nvPr/>
        </p:nvSpPr>
        <p:spPr>
          <a:xfrm>
            <a:off x="4829175" y="6529512"/>
            <a:ext cx="123825" cy="1453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7587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3264612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제목을 입력하세요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3" name="TextBox 2"/>
          <p:cNvSpPr txBox="1"/>
          <p:nvPr/>
        </p:nvSpPr>
        <p:spPr>
          <a:xfrm>
            <a:off x="436144" y="544136"/>
            <a:ext cx="5392823" cy="27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92" dirty="0"/>
              <a:t>Lorem Ipsum is simply dummy text of the printing and typesetting industry.</a:t>
            </a:r>
            <a:endParaRPr lang="ko-KR" altLang="en-US" sz="1192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1CB9CA-AAE9-4E40-BDD2-054499F60B03}"/>
              </a:ext>
            </a:extLst>
          </p:cNvPr>
          <p:cNvSpPr txBox="1"/>
          <p:nvPr/>
        </p:nvSpPr>
        <p:spPr>
          <a:xfrm>
            <a:off x="330200" y="1273430"/>
            <a:ext cx="11397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gaJjambab.py: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문제에 적용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8240B-1AA7-4544-A50B-DD33E41ACD9A}"/>
              </a:ext>
            </a:extLst>
          </p:cNvPr>
          <p:cNvSpPr txBox="1"/>
          <p:nvPr/>
        </p:nvSpPr>
        <p:spPr>
          <a:xfrm>
            <a:off x="412753" y="1957775"/>
            <a:ext cx="111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5) </a:t>
            </a:r>
            <a:r>
              <a:rPr lang="ko-KR" altLang="en-US" sz="2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F8ABA0-FBC0-46E6-B3B5-803FEB766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56" y="1957775"/>
            <a:ext cx="4975215" cy="4669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800629-74E0-4C82-B4AC-FA07592E5D3D}"/>
              </a:ext>
            </a:extLst>
          </p:cNvPr>
          <p:cNvSpPr txBox="1"/>
          <p:nvPr/>
        </p:nvSpPr>
        <p:spPr>
          <a:xfrm>
            <a:off x="6962775" y="6162675"/>
            <a:ext cx="1523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(0.05, 0.15, 0.8)</a:t>
            </a:r>
            <a:endParaRPr lang="ko-KR" altLang="en-US" sz="1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273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3264612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제목을 입력하세요</a:t>
            </a:r>
          </a:p>
        </p:txBody>
      </p:sp>
      <p:sp>
        <p:nvSpPr>
          <p:cNvPr id="2" name="타원 1"/>
          <p:cNvSpPr/>
          <p:nvPr/>
        </p:nvSpPr>
        <p:spPr>
          <a:xfrm>
            <a:off x="515938" y="2871787"/>
            <a:ext cx="1985328" cy="19853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문제 인식하기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836281" y="2871787"/>
            <a:ext cx="1985328" cy="19853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문제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정의하기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125667" y="2871787"/>
            <a:ext cx="1985328" cy="19853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문제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해결하기</a:t>
            </a:r>
          </a:p>
        </p:txBody>
      </p:sp>
      <p:sp>
        <p:nvSpPr>
          <p:cNvPr id="8" name="타원 7"/>
          <p:cNvSpPr/>
          <p:nvPr/>
        </p:nvSpPr>
        <p:spPr>
          <a:xfrm>
            <a:off x="7415054" y="2871787"/>
            <a:ext cx="1985328" cy="19853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latin typeface="나눔고딕" panose="020D0604000000000000" pitchFamily="50" charset="-127"/>
                <a:ea typeface="나눔고딕" panose="020D0604000000000000" pitchFamily="50" charset="-127"/>
              </a:rPr>
              <a:t>평가하기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3" name="TextBox 2"/>
          <p:cNvSpPr txBox="1"/>
          <p:nvPr/>
        </p:nvSpPr>
        <p:spPr>
          <a:xfrm>
            <a:off x="436144" y="544136"/>
            <a:ext cx="5392823" cy="27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92" dirty="0"/>
              <a:t>Lorem Ipsum is simply dummy text of the printing and typesetting industry.</a:t>
            </a:r>
            <a:endParaRPr lang="ko-KR" altLang="en-US" sz="1192" dirty="0"/>
          </a:p>
        </p:txBody>
      </p:sp>
      <p:pic>
        <p:nvPicPr>
          <p:cNvPr id="22" name="Picture 2" descr="Turing test - Wikipedia">
            <a:extLst>
              <a:ext uri="{FF2B5EF4-FFF2-40B4-BE49-F238E27FC236}">
                <a16:creationId xmlns:a16="http://schemas.microsoft.com/office/drawing/2014/main" id="{B35A6820-C474-47D2-B632-EDEEFF44F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967" y="1821561"/>
            <a:ext cx="629602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스마트폰에서 설문조사 만들 수 있다.::백.전.백.승.">
            <a:extLst>
              <a:ext uri="{FF2B5EF4-FFF2-40B4-BE49-F238E27FC236}">
                <a16:creationId xmlns:a16="http://schemas.microsoft.com/office/drawing/2014/main" id="{D339719B-C2A8-4F06-852F-2A106FF42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1620" y="1612319"/>
            <a:ext cx="8511056" cy="470154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1941F2-EE83-4AB2-86F3-581BA88B785B}"/>
              </a:ext>
            </a:extLst>
          </p:cNvPr>
          <p:cNvSpPr txBox="1"/>
          <p:nvPr/>
        </p:nvSpPr>
        <p:spPr>
          <a:xfrm>
            <a:off x="-4325932" y="-2324323"/>
            <a:ext cx="184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애니</a:t>
            </a:r>
          </a:p>
        </p:txBody>
      </p:sp>
    </p:spTree>
    <p:extLst>
      <p:ext uri="{BB962C8B-B14F-4D97-AF65-F5344CB8AC3E}">
        <p14:creationId xmlns:p14="http://schemas.microsoft.com/office/powerpoint/2010/main" val="425419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3264612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제목을 입력하세요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3" name="TextBox 2"/>
          <p:cNvSpPr txBox="1"/>
          <p:nvPr/>
        </p:nvSpPr>
        <p:spPr>
          <a:xfrm>
            <a:off x="436144" y="544136"/>
            <a:ext cx="5392823" cy="27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92" dirty="0"/>
              <a:t>Lorem Ipsum is simply dummy text of the printing and typesetting industry.</a:t>
            </a:r>
            <a:endParaRPr lang="ko-KR" altLang="en-US" sz="1192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1941F2-EE83-4AB2-86F3-581BA88B785B}"/>
              </a:ext>
            </a:extLst>
          </p:cNvPr>
          <p:cNvSpPr txBox="1"/>
          <p:nvPr/>
        </p:nvSpPr>
        <p:spPr>
          <a:xfrm>
            <a:off x="-4325932" y="-2324323"/>
            <a:ext cx="184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애니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FE8325D-01B0-4D59-92F2-DB2197A26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3" b="33007"/>
          <a:stretch/>
        </p:blipFill>
        <p:spPr>
          <a:xfrm>
            <a:off x="6662274" y="2362200"/>
            <a:ext cx="2567044" cy="33381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E1A023-DA6E-46FD-BBFC-BF5C780EFA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55" b="33186"/>
          <a:stretch/>
        </p:blipFill>
        <p:spPr>
          <a:xfrm>
            <a:off x="3802393" y="2362200"/>
            <a:ext cx="2567044" cy="33381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F5B95AA-5426-4397-84D3-9D4360AD85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74" b="26667"/>
          <a:stretch/>
        </p:blipFill>
        <p:spPr>
          <a:xfrm>
            <a:off x="761537" y="2362200"/>
            <a:ext cx="2567044" cy="333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92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1877694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팀원소개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3" name="TextBox 2"/>
          <p:cNvSpPr txBox="1"/>
          <p:nvPr/>
        </p:nvSpPr>
        <p:spPr>
          <a:xfrm>
            <a:off x="436144" y="544136"/>
            <a:ext cx="3478837" cy="27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92" dirty="0"/>
              <a:t>Genetic Algorithm; to the real-world Problem Solving</a:t>
            </a:r>
            <a:endParaRPr lang="ko-KR" altLang="en-US" sz="1192" dirty="0"/>
          </a:p>
        </p:txBody>
      </p:sp>
      <p:pic>
        <p:nvPicPr>
          <p:cNvPr id="8194" name="Picture 2" descr="Intj">
            <a:extLst>
              <a:ext uri="{FF2B5EF4-FFF2-40B4-BE49-F238E27FC236}">
                <a16:creationId xmlns:a16="http://schemas.microsoft.com/office/drawing/2014/main" id="{31D1D621-B55C-4B9B-A69D-B97225EC1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656" y="1921954"/>
            <a:ext cx="2686050" cy="257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ntroduction | Commander (ENTJ) Personality | 16Personalities">
            <a:extLst>
              <a:ext uri="{FF2B5EF4-FFF2-40B4-BE49-F238E27FC236}">
                <a16:creationId xmlns:a16="http://schemas.microsoft.com/office/drawing/2014/main" id="{CF553E3D-A57F-4107-8243-F177343F8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2181225"/>
            <a:ext cx="2319337" cy="231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8CEBAC-F5CC-4CE9-AC34-F74330C226DA}"/>
              </a:ext>
            </a:extLst>
          </p:cNvPr>
          <p:cNvSpPr txBox="1"/>
          <p:nvPr/>
        </p:nvSpPr>
        <p:spPr>
          <a:xfrm>
            <a:off x="885825" y="4953000"/>
            <a:ext cx="136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ENTJ</a:t>
            </a:r>
            <a:r>
              <a:rPr lang="ko-KR" altLang="en-US" dirty="0"/>
              <a:t> 강준서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53840F-2694-4B8E-91D8-F244E1C91FDA}"/>
              </a:ext>
            </a:extLst>
          </p:cNvPr>
          <p:cNvSpPr txBox="1"/>
          <p:nvPr/>
        </p:nvSpPr>
        <p:spPr>
          <a:xfrm>
            <a:off x="3390900" y="4953000"/>
            <a:ext cx="131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INTJ </a:t>
            </a:r>
            <a:r>
              <a:rPr lang="ko-KR" altLang="en-US" dirty="0" err="1"/>
              <a:t>곽동진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134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3264612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제목을 입력하세요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3" name="TextBox 2"/>
          <p:cNvSpPr txBox="1"/>
          <p:nvPr/>
        </p:nvSpPr>
        <p:spPr>
          <a:xfrm>
            <a:off x="436144" y="544136"/>
            <a:ext cx="5392823" cy="27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92" dirty="0"/>
              <a:t>Lorem Ipsum is simply dummy text of the printing and typesetting industry.</a:t>
            </a:r>
            <a:endParaRPr lang="ko-KR" altLang="en-US" sz="1192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1941F2-EE83-4AB2-86F3-581BA88B785B}"/>
              </a:ext>
            </a:extLst>
          </p:cNvPr>
          <p:cNvSpPr txBox="1"/>
          <p:nvPr/>
        </p:nvSpPr>
        <p:spPr>
          <a:xfrm>
            <a:off x="-4325932" y="-2324323"/>
            <a:ext cx="184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애니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0AE16D-B2C0-479B-9CDE-596578CF56B5}"/>
              </a:ext>
            </a:extLst>
          </p:cNvPr>
          <p:cNvSpPr txBox="1"/>
          <p:nvPr/>
        </p:nvSpPr>
        <p:spPr>
          <a:xfrm>
            <a:off x="1447800" y="1695450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향후 이용 가능성</a:t>
            </a:r>
            <a:r>
              <a:rPr lang="en-US" altLang="ko-KR" dirty="0"/>
              <a:t>, </a:t>
            </a:r>
            <a:r>
              <a:rPr lang="ko-KR" altLang="en-US" dirty="0"/>
              <a:t>탐구 발전가능성</a:t>
            </a:r>
          </a:p>
        </p:txBody>
      </p:sp>
    </p:spTree>
    <p:extLst>
      <p:ext uri="{BB962C8B-B14F-4D97-AF65-F5344CB8AC3E}">
        <p14:creationId xmlns:p14="http://schemas.microsoft.com/office/powerpoint/2010/main" val="4086739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3264612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제목을 입력하세요</a:t>
            </a:r>
          </a:p>
        </p:txBody>
      </p:sp>
      <p:sp>
        <p:nvSpPr>
          <p:cNvPr id="2" name="타원 1"/>
          <p:cNvSpPr/>
          <p:nvPr/>
        </p:nvSpPr>
        <p:spPr>
          <a:xfrm>
            <a:off x="515938" y="2871787"/>
            <a:ext cx="1985328" cy="19853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유전적 다양성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돌연변이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836281" y="2871787"/>
            <a:ext cx="1985328" cy="19853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생존 경쟁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적자 생존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125667" y="2871787"/>
            <a:ext cx="1985328" cy="19853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자연 선택</a:t>
            </a:r>
          </a:p>
        </p:txBody>
      </p:sp>
      <p:sp>
        <p:nvSpPr>
          <p:cNvPr id="8" name="타원 7"/>
          <p:cNvSpPr/>
          <p:nvPr/>
        </p:nvSpPr>
        <p:spPr>
          <a:xfrm>
            <a:off x="7415054" y="2871787"/>
            <a:ext cx="1985328" cy="19853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3" name="TextBox 2"/>
          <p:cNvSpPr txBox="1"/>
          <p:nvPr/>
        </p:nvSpPr>
        <p:spPr>
          <a:xfrm>
            <a:off x="436144" y="544136"/>
            <a:ext cx="5392823" cy="27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92" dirty="0"/>
              <a:t>Lorem Ipsum is simply dummy text of the printing and typesetting industry.</a:t>
            </a:r>
            <a:endParaRPr lang="ko-KR" altLang="en-US" sz="1192" dirty="0"/>
          </a:p>
        </p:txBody>
      </p:sp>
    </p:spTree>
    <p:extLst>
      <p:ext uri="{BB962C8B-B14F-4D97-AF65-F5344CB8AC3E}">
        <p14:creationId xmlns:p14="http://schemas.microsoft.com/office/powerpoint/2010/main" val="555219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3264612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제목을 입력하세요</a:t>
            </a:r>
          </a:p>
        </p:txBody>
      </p:sp>
      <p:sp>
        <p:nvSpPr>
          <p:cNvPr id="2" name="타원 1"/>
          <p:cNvSpPr/>
          <p:nvPr/>
        </p:nvSpPr>
        <p:spPr>
          <a:xfrm>
            <a:off x="515938" y="2871787"/>
            <a:ext cx="1985328" cy="19853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6" name="타원 5"/>
          <p:cNvSpPr/>
          <p:nvPr/>
        </p:nvSpPr>
        <p:spPr>
          <a:xfrm>
            <a:off x="2836281" y="2871787"/>
            <a:ext cx="1985328" cy="19853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7" name="타원 6"/>
          <p:cNvSpPr/>
          <p:nvPr/>
        </p:nvSpPr>
        <p:spPr>
          <a:xfrm>
            <a:off x="5125667" y="2871787"/>
            <a:ext cx="1985328" cy="19853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8" name="타원 7"/>
          <p:cNvSpPr/>
          <p:nvPr/>
        </p:nvSpPr>
        <p:spPr>
          <a:xfrm>
            <a:off x="7415054" y="2871787"/>
            <a:ext cx="1985328" cy="19853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3" name="TextBox 2"/>
          <p:cNvSpPr txBox="1"/>
          <p:nvPr/>
        </p:nvSpPr>
        <p:spPr>
          <a:xfrm>
            <a:off x="436144" y="544136"/>
            <a:ext cx="5392823" cy="27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92" dirty="0"/>
              <a:t>Lorem Ipsum is simply dummy text of the printing and typesetting industry.</a:t>
            </a:r>
            <a:endParaRPr lang="ko-KR" altLang="en-US" sz="1192" dirty="0"/>
          </a:p>
        </p:txBody>
      </p:sp>
    </p:spTree>
    <p:extLst>
      <p:ext uri="{BB962C8B-B14F-4D97-AF65-F5344CB8AC3E}">
        <p14:creationId xmlns:p14="http://schemas.microsoft.com/office/powerpoint/2010/main" val="155456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3264612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제목을 입력하세요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3" name="TextBox 2"/>
          <p:cNvSpPr txBox="1"/>
          <p:nvPr/>
        </p:nvSpPr>
        <p:spPr>
          <a:xfrm>
            <a:off x="436144" y="544136"/>
            <a:ext cx="5392823" cy="27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92" dirty="0"/>
              <a:t>Lorem Ipsum is simply dummy text of the printing and typesetting industry.</a:t>
            </a:r>
            <a:endParaRPr lang="ko-KR" altLang="en-US" sz="1192" dirty="0"/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2027913238"/>
              </p:ext>
            </p:extLst>
          </p:nvPr>
        </p:nvGraphicFramePr>
        <p:xfrm>
          <a:off x="1651000" y="1619779"/>
          <a:ext cx="6604000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4685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3264612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제목을 입력하세요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3" name="TextBox 2"/>
          <p:cNvSpPr txBox="1"/>
          <p:nvPr/>
        </p:nvSpPr>
        <p:spPr>
          <a:xfrm>
            <a:off x="436144" y="544136"/>
            <a:ext cx="5392823" cy="27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92" dirty="0"/>
              <a:t>Lorem Ipsum is simply dummy text of the printing and typesetting industry.</a:t>
            </a:r>
            <a:endParaRPr lang="ko-KR" altLang="en-US" sz="1192" dirty="0"/>
          </a:p>
        </p:txBody>
      </p:sp>
      <p:graphicFrame>
        <p:nvGraphicFramePr>
          <p:cNvPr id="6" name="차트 5"/>
          <p:cNvGraphicFramePr/>
          <p:nvPr>
            <p:extLst>
              <p:ext uri="{D42A27DB-BD31-4B8C-83A1-F6EECF244321}">
                <p14:modId xmlns:p14="http://schemas.microsoft.com/office/powerpoint/2010/main" val="1704896874"/>
              </p:ext>
            </p:extLst>
          </p:nvPr>
        </p:nvGraphicFramePr>
        <p:xfrm>
          <a:off x="1651000" y="1599142"/>
          <a:ext cx="6604000" cy="4402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31780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3264612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제목을 입력하세요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3" name="TextBox 2"/>
          <p:cNvSpPr txBox="1"/>
          <p:nvPr/>
        </p:nvSpPr>
        <p:spPr>
          <a:xfrm>
            <a:off x="436144" y="544136"/>
            <a:ext cx="5392823" cy="27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92" dirty="0"/>
              <a:t>Lorem Ipsum is simply dummy text of the printing and typesetting industry.</a:t>
            </a:r>
            <a:endParaRPr lang="ko-KR" altLang="en-US" sz="1192" dirty="0"/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2401558248"/>
              </p:ext>
            </p:extLst>
          </p:nvPr>
        </p:nvGraphicFramePr>
        <p:xfrm>
          <a:off x="1651000" y="1712648"/>
          <a:ext cx="6604000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5537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2804422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유전 알고리즘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3" name="TextBox 2"/>
          <p:cNvSpPr txBox="1"/>
          <p:nvPr/>
        </p:nvSpPr>
        <p:spPr>
          <a:xfrm>
            <a:off x="436144" y="544136"/>
            <a:ext cx="3478837" cy="27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92" dirty="0"/>
              <a:t>Genetic Algorithm; to the real-world Problem Solving</a:t>
            </a:r>
            <a:endParaRPr lang="ko-KR" altLang="en-US" sz="1192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E8A2AA-CED3-4255-8493-818E89F0F2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519" y="1724395"/>
            <a:ext cx="3064171" cy="39721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00E4E5-C6DA-4A2C-9097-15C73A334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10" y="1954635"/>
            <a:ext cx="3714432" cy="351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54B1D1-257A-4C7A-A8CF-3C4FE820B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48" y="1183773"/>
            <a:ext cx="4913823" cy="22726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C3F8B6-B79D-4218-9553-16FD074F5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968" y="977219"/>
            <a:ext cx="4184414" cy="53366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AB2755-E9D6-42E4-A6E6-6D5C56337DBC}"/>
              </a:ext>
            </a:extLst>
          </p:cNvPr>
          <p:cNvSpPr txBox="1"/>
          <p:nvPr/>
        </p:nvSpPr>
        <p:spPr>
          <a:xfrm>
            <a:off x="-454342" y="2135428"/>
            <a:ext cx="184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애니</a:t>
            </a:r>
          </a:p>
        </p:txBody>
      </p:sp>
    </p:spTree>
    <p:extLst>
      <p:ext uri="{BB962C8B-B14F-4D97-AF65-F5344CB8AC3E}">
        <p14:creationId xmlns:p14="http://schemas.microsoft.com/office/powerpoint/2010/main" val="4290371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3264612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제목을 입력하세요</a:t>
            </a:r>
          </a:p>
        </p:txBody>
      </p:sp>
      <p:sp>
        <p:nvSpPr>
          <p:cNvPr id="2" name="타원 1"/>
          <p:cNvSpPr/>
          <p:nvPr/>
        </p:nvSpPr>
        <p:spPr>
          <a:xfrm>
            <a:off x="515938" y="2871787"/>
            <a:ext cx="1985328" cy="19853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유전적 다양성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돌연변이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836281" y="2871787"/>
            <a:ext cx="1985328" cy="19853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생존 경쟁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적자 생존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125667" y="2871787"/>
            <a:ext cx="1985328" cy="19853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자연 선택</a:t>
            </a:r>
          </a:p>
        </p:txBody>
      </p:sp>
      <p:sp>
        <p:nvSpPr>
          <p:cNvPr id="8" name="타원 7"/>
          <p:cNvSpPr/>
          <p:nvPr/>
        </p:nvSpPr>
        <p:spPr>
          <a:xfrm>
            <a:off x="7415054" y="2871787"/>
            <a:ext cx="1985328" cy="19853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3" name="TextBox 2"/>
          <p:cNvSpPr txBox="1"/>
          <p:nvPr/>
        </p:nvSpPr>
        <p:spPr>
          <a:xfrm>
            <a:off x="436144" y="544136"/>
            <a:ext cx="5392823" cy="27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92" dirty="0"/>
              <a:t>Lorem Ipsum is simply dummy text of the printing and typesetting industry.</a:t>
            </a:r>
            <a:endParaRPr lang="ko-KR" altLang="en-US" sz="1192" dirty="0"/>
          </a:p>
        </p:txBody>
      </p:sp>
    </p:spTree>
    <p:extLst>
      <p:ext uri="{BB962C8B-B14F-4D97-AF65-F5344CB8AC3E}">
        <p14:creationId xmlns:p14="http://schemas.microsoft.com/office/powerpoint/2010/main" val="351542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3264612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제목을 입력하세요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3" name="TextBox 2"/>
          <p:cNvSpPr txBox="1"/>
          <p:nvPr/>
        </p:nvSpPr>
        <p:spPr>
          <a:xfrm>
            <a:off x="436144" y="544136"/>
            <a:ext cx="5392823" cy="27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92" dirty="0"/>
              <a:t>Lorem Ipsum is simply dummy text of the printing and typesetting industry.</a:t>
            </a:r>
            <a:endParaRPr lang="ko-KR" altLang="en-US" sz="1192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DEF37-F293-40B8-BF2D-011F3C34909F}"/>
              </a:ext>
            </a:extLst>
          </p:cNvPr>
          <p:cNvSpPr txBox="1"/>
          <p:nvPr/>
        </p:nvSpPr>
        <p:spPr>
          <a:xfrm>
            <a:off x="2307083" y="1711354"/>
            <a:ext cx="5291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유전 알고리즘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해집단의 진화</a:t>
            </a:r>
          </a:p>
        </p:txBody>
      </p:sp>
      <p:pic>
        <p:nvPicPr>
          <p:cNvPr id="2050" name="Picture 2" descr="Pgr21 - [일반] 인공지능 이야기 4 - 유전자 알고리즘(1)">
            <a:extLst>
              <a:ext uri="{FF2B5EF4-FFF2-40B4-BE49-F238E27FC236}">
                <a16:creationId xmlns:a16="http://schemas.microsoft.com/office/drawing/2014/main" id="{35FC0B53-6035-4DBB-BAEE-8D2D38232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238" y="3307637"/>
            <a:ext cx="16954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32D661-F34D-4B65-9091-B1B449848E2F}"/>
              </a:ext>
            </a:extLst>
          </p:cNvPr>
          <p:cNvSpPr txBox="1"/>
          <p:nvPr/>
        </p:nvSpPr>
        <p:spPr>
          <a:xfrm>
            <a:off x="1085238" y="6012737"/>
            <a:ext cx="1963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/>
              <a:t>John Holland</a:t>
            </a:r>
            <a:endParaRPr lang="ko-KR" altLang="en-US" sz="1400" i="1" dirty="0"/>
          </a:p>
        </p:txBody>
      </p:sp>
      <p:pic>
        <p:nvPicPr>
          <p:cNvPr id="2052" name="Picture 4" descr="휴리스틱 heuristic : 네이버 블로그">
            <a:extLst>
              <a:ext uri="{FF2B5EF4-FFF2-40B4-BE49-F238E27FC236}">
                <a16:creationId xmlns:a16="http://schemas.microsoft.com/office/drawing/2014/main" id="{3ABE2FFC-1722-499A-8B4E-43E4DA95F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108" y="3397285"/>
            <a:ext cx="6014936" cy="252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893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3264612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제목을 입력하세요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3" name="TextBox 2"/>
          <p:cNvSpPr txBox="1"/>
          <p:nvPr/>
        </p:nvSpPr>
        <p:spPr>
          <a:xfrm>
            <a:off x="436144" y="544136"/>
            <a:ext cx="5392823" cy="27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92" dirty="0"/>
              <a:t>Lorem Ipsum is simply dummy text of the printing and typesetting industry.</a:t>
            </a:r>
            <a:endParaRPr lang="ko-KR" altLang="en-US" sz="1192" dirty="0"/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2543274431"/>
              </p:ext>
            </p:extLst>
          </p:nvPr>
        </p:nvGraphicFramePr>
        <p:xfrm>
          <a:off x="-370747" y="1253458"/>
          <a:ext cx="10135532" cy="5298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08E2DF7-10C3-4270-84E1-7EACD91A29AE}"/>
              </a:ext>
            </a:extLst>
          </p:cNvPr>
          <p:cNvSpPr txBox="1"/>
          <p:nvPr/>
        </p:nvSpPr>
        <p:spPr>
          <a:xfrm>
            <a:off x="4360643" y="2163664"/>
            <a:ext cx="2885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i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임의의 초기 상태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155872-E727-4D89-A27F-F09E0C558F44}"/>
              </a:ext>
            </a:extLst>
          </p:cNvPr>
          <p:cNvSpPr txBox="1"/>
          <p:nvPr/>
        </p:nvSpPr>
        <p:spPr>
          <a:xfrm>
            <a:off x="4246693" y="3412424"/>
            <a:ext cx="2885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i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오차함수의 품질을 토대로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E8973-D47D-40FE-A76D-F6288D8D8643}"/>
              </a:ext>
            </a:extLst>
          </p:cNvPr>
          <p:cNvSpPr txBox="1"/>
          <p:nvPr/>
        </p:nvSpPr>
        <p:spPr>
          <a:xfrm>
            <a:off x="3080623" y="4368796"/>
            <a:ext cx="2885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i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개체의 속성을 섞어서</a:t>
            </a:r>
            <a:endParaRPr lang="en-US" altLang="ko-KR" sz="1600" i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ko-KR" altLang="en-US" sz="1600" i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새로운 세대를 만든다</a:t>
            </a:r>
          </a:p>
        </p:txBody>
      </p:sp>
      <p:sp>
        <p:nvSpPr>
          <p:cNvPr id="4" name="화살표: 왼쪽으로 구부러짐 3">
            <a:extLst>
              <a:ext uri="{FF2B5EF4-FFF2-40B4-BE49-F238E27FC236}">
                <a16:creationId xmlns:a16="http://schemas.microsoft.com/office/drawing/2014/main" id="{FA96EA91-08D1-426C-A29F-D65DBD0FFDB3}"/>
              </a:ext>
            </a:extLst>
          </p:cNvPr>
          <p:cNvSpPr/>
          <p:nvPr/>
        </p:nvSpPr>
        <p:spPr>
          <a:xfrm flipV="1">
            <a:off x="8472180" y="1937855"/>
            <a:ext cx="1073791" cy="3196205"/>
          </a:xfrm>
          <a:prstGeom prst="curved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왼쪽으로 구부러짐 11">
            <a:extLst>
              <a:ext uri="{FF2B5EF4-FFF2-40B4-BE49-F238E27FC236}">
                <a16:creationId xmlns:a16="http://schemas.microsoft.com/office/drawing/2014/main" id="{09356D2A-3B94-4CF4-9745-5220273FBAE1}"/>
              </a:ext>
            </a:extLst>
          </p:cNvPr>
          <p:cNvSpPr/>
          <p:nvPr/>
        </p:nvSpPr>
        <p:spPr>
          <a:xfrm flipH="1" flipV="1">
            <a:off x="523962" y="1937856"/>
            <a:ext cx="1073791" cy="3196205"/>
          </a:xfrm>
          <a:prstGeom prst="curvedLef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876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3264612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제목을 입력하세요</a:t>
            </a:r>
          </a:p>
        </p:txBody>
      </p:sp>
      <p:sp>
        <p:nvSpPr>
          <p:cNvPr id="2" name="타원 1"/>
          <p:cNvSpPr/>
          <p:nvPr/>
        </p:nvSpPr>
        <p:spPr>
          <a:xfrm>
            <a:off x="515938" y="2871787"/>
            <a:ext cx="1985328" cy="19853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문제 인식하기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836281" y="2871787"/>
            <a:ext cx="1985328" cy="19853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문제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정의하기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125667" y="2871787"/>
            <a:ext cx="1985328" cy="19853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문제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해결하기</a:t>
            </a:r>
          </a:p>
        </p:txBody>
      </p:sp>
      <p:sp>
        <p:nvSpPr>
          <p:cNvPr id="8" name="타원 7"/>
          <p:cNvSpPr/>
          <p:nvPr/>
        </p:nvSpPr>
        <p:spPr>
          <a:xfrm>
            <a:off x="7415054" y="2871787"/>
            <a:ext cx="1985328" cy="19853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latin typeface="나눔고딕" panose="020D0604000000000000" pitchFamily="50" charset="-127"/>
                <a:ea typeface="나눔고딕" panose="020D0604000000000000" pitchFamily="50" charset="-127"/>
              </a:rPr>
              <a:t>평가하기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3" name="TextBox 2"/>
          <p:cNvSpPr txBox="1"/>
          <p:nvPr/>
        </p:nvSpPr>
        <p:spPr>
          <a:xfrm>
            <a:off x="436144" y="544136"/>
            <a:ext cx="5392823" cy="27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92" dirty="0"/>
              <a:t>Lorem Ipsum is simply dummy text of the printing and typesetting industry.</a:t>
            </a:r>
            <a:endParaRPr lang="ko-KR" altLang="en-US" sz="1192" dirty="0"/>
          </a:p>
        </p:txBody>
      </p:sp>
      <p:pic>
        <p:nvPicPr>
          <p:cNvPr id="3074" name="Picture 2" descr="정홍원 국무총리, 연말 맞이 국군장병 위문 - 업코리아">
            <a:extLst>
              <a:ext uri="{FF2B5EF4-FFF2-40B4-BE49-F238E27FC236}">
                <a16:creationId xmlns:a16="http://schemas.microsoft.com/office/drawing/2014/main" id="{823B38DA-FA6A-4248-BB7B-6F4D7333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581" y="-2096461"/>
            <a:ext cx="5005296" cy="340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A74E43-EBF8-4EF0-9384-FFE993A7EEDF}"/>
                  </a:ext>
                </a:extLst>
              </p:cNvPr>
              <p:cNvSpPr txBox="1"/>
              <p:nvPr/>
            </p:nvSpPr>
            <p:spPr>
              <a:xfrm>
                <a:off x="2836281" y="6421762"/>
                <a:ext cx="1189216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ko-KR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𝑛𝑒</m:t>
                                  </m:r>
                                </m:sub>
                              </m:sSub>
                              <m:r>
                                <a:rPr lang="en-US" altLang="ko-KR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𝑋𝑛𝑒</m:t>
                              </m:r>
                            </m:e>
                          </m:d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32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sz="32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ko-KR" sz="32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32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favor</m:t>
                              </m:r>
                            </m:e>
                          </m:d>
                        </m:e>
                        <m:sup>
                          <m:r>
                            <a:rPr lang="en-US" altLang="ko-KR" sz="32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A74E43-EBF8-4EF0-9384-FFE993A7E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281" y="6421762"/>
                <a:ext cx="1189216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EC0119D0-A8E5-416F-AB4B-0674CBA24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710" y="2399135"/>
            <a:ext cx="3714432" cy="351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2A55B26-B3DF-46FA-A515-D12FAD6926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917" t="42964" r="38250" b="22962"/>
          <a:stretch/>
        </p:blipFill>
        <p:spPr>
          <a:xfrm>
            <a:off x="-953574" y="-2323900"/>
            <a:ext cx="3454840" cy="25632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BB63E53-8888-49F4-B8AC-E6EDD36712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917" t="44000" r="39250" b="40000"/>
          <a:stretch/>
        </p:blipFill>
        <p:spPr>
          <a:xfrm>
            <a:off x="2650335" y="-1806152"/>
            <a:ext cx="4143401" cy="156464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A4BE03-066C-4F47-8561-BC920C426338}"/>
              </a:ext>
            </a:extLst>
          </p:cNvPr>
          <p:cNvSpPr/>
          <p:nvPr/>
        </p:nvSpPr>
        <p:spPr>
          <a:xfrm>
            <a:off x="6942805" y="-1682427"/>
            <a:ext cx="3779520" cy="1232010"/>
          </a:xfrm>
          <a:prstGeom prst="rect">
            <a:avLst/>
          </a:prstGeom>
          <a:solidFill>
            <a:srgbClr val="DDFFDD"/>
          </a:solidFill>
          <a:ln>
            <a:solidFill>
              <a:srgbClr val="DDFF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E101EE5D-15D4-414E-AA7E-95409B9D5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788" y="-1454565"/>
            <a:ext cx="3683553" cy="77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1941F2-EE83-4AB2-86F3-581BA88B785B}"/>
              </a:ext>
            </a:extLst>
          </p:cNvPr>
          <p:cNvSpPr txBox="1"/>
          <p:nvPr/>
        </p:nvSpPr>
        <p:spPr>
          <a:xfrm>
            <a:off x="-4325932" y="-2324323"/>
            <a:ext cx="184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애니</a:t>
            </a:r>
          </a:p>
        </p:txBody>
      </p:sp>
    </p:spTree>
    <p:extLst>
      <p:ext uri="{BB962C8B-B14F-4D97-AF65-F5344CB8AC3E}">
        <p14:creationId xmlns:p14="http://schemas.microsoft.com/office/powerpoint/2010/main" val="306446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3264612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제목을 입력하세요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3" name="TextBox 2"/>
          <p:cNvSpPr txBox="1"/>
          <p:nvPr/>
        </p:nvSpPr>
        <p:spPr>
          <a:xfrm>
            <a:off x="436144" y="544136"/>
            <a:ext cx="5392823" cy="27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92" dirty="0"/>
              <a:t>Lorem Ipsum is simply dummy text of the printing and typesetting industry.</a:t>
            </a:r>
            <a:endParaRPr lang="ko-KR" altLang="en-US" sz="1192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2F86039-1F61-402E-A3EB-3CD9EE729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66" r="53834" b="7704"/>
          <a:stretch/>
        </p:blipFill>
        <p:spPr>
          <a:xfrm>
            <a:off x="412753" y="2261739"/>
            <a:ext cx="4516856" cy="40521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54F952-457C-4BB8-800F-121FD719FB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82" r="50000" b="8789"/>
          <a:stretch/>
        </p:blipFill>
        <p:spPr>
          <a:xfrm>
            <a:off x="5118463" y="2261738"/>
            <a:ext cx="4516854" cy="4052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1CB9CA-AAE9-4E40-BDD2-054499F60B03}"/>
              </a:ext>
            </a:extLst>
          </p:cNvPr>
          <p:cNvSpPr txBox="1"/>
          <p:nvPr/>
        </p:nvSpPr>
        <p:spPr>
          <a:xfrm>
            <a:off x="330200" y="1273430"/>
            <a:ext cx="53928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급식 메뉴 데이터베이스 구축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근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개월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인력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600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3264612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제목을 입력하세요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3" name="TextBox 2"/>
          <p:cNvSpPr txBox="1"/>
          <p:nvPr/>
        </p:nvSpPr>
        <p:spPr>
          <a:xfrm>
            <a:off x="436144" y="544136"/>
            <a:ext cx="5392823" cy="27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92" dirty="0"/>
              <a:t>Lorem Ipsum is simply dummy text of the printing and typesetting industry.</a:t>
            </a:r>
            <a:endParaRPr lang="ko-KR" altLang="en-US" sz="1192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2F86039-1F61-402E-A3EB-3CD9EE729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969" r="58349" b="9585"/>
          <a:stretch/>
        </p:blipFill>
        <p:spPr>
          <a:xfrm>
            <a:off x="330200" y="3566160"/>
            <a:ext cx="9055740" cy="213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E87EA6-B02A-4EB5-80DC-76C6F0608CF6}"/>
              </a:ext>
            </a:extLst>
          </p:cNvPr>
          <p:cNvSpPr txBox="1"/>
          <p:nvPr/>
        </p:nvSpPr>
        <p:spPr>
          <a:xfrm>
            <a:off x="480656" y="1287780"/>
            <a:ext cx="42049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식별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ID: (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타입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)(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고유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세자리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</a:t>
            </a:r>
            <a:r>
              <a:rPr lang="en-US" altLang="ko-KR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밥</a:t>
            </a:r>
            <a:r>
              <a:rPr lang="en-US" altLang="ko-KR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반찬</a:t>
            </a:r>
            <a:r>
              <a:rPr lang="en-US" altLang="ko-KR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특식</a:t>
            </a:r>
            <a:r>
              <a:rPr lang="en-US" altLang="ko-KR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디저트</a:t>
            </a:r>
            <a:r>
              <a:rPr lang="en-US" altLang="ko-KR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김치 순으로 </a:t>
            </a:r>
            <a:r>
              <a:rPr lang="en-US" altLang="ko-KR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0~6</a:t>
            </a:r>
            <a:endParaRPr lang="ko-KR" altLang="en-US" i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C7DA77-5F41-4CCA-B7F2-895D675B97B5}"/>
              </a:ext>
            </a:extLst>
          </p:cNvPr>
          <p:cNvSpPr txBox="1"/>
          <p:nvPr/>
        </p:nvSpPr>
        <p:spPr>
          <a:xfrm>
            <a:off x="2105742" y="3166050"/>
            <a:ext cx="5517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영양성분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탄수화물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 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단백질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지방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  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칼로리</a:t>
            </a:r>
            <a:endParaRPr lang="ko-KR" altLang="en-US" sz="1600" i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12BACD-E8A2-4322-97F4-973BFCE083C9}"/>
              </a:ext>
            </a:extLst>
          </p:cNvPr>
          <p:cNvSpPr txBox="1"/>
          <p:nvPr/>
        </p:nvSpPr>
        <p:spPr>
          <a:xfrm>
            <a:off x="7433739" y="3185040"/>
            <a:ext cx="195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③</a:t>
            </a:r>
            <a:r>
              <a:rPr lang="ko-KR" altLang="en-US" dirty="0"/>
              <a:t> 선호도</a:t>
            </a:r>
          </a:p>
        </p:txBody>
      </p:sp>
    </p:spTree>
    <p:extLst>
      <p:ext uri="{BB962C8B-B14F-4D97-AF65-F5344CB8AC3E}">
        <p14:creationId xmlns:p14="http://schemas.microsoft.com/office/powerpoint/2010/main" val="517936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683</TotalTime>
  <Words>663</Words>
  <Application>Microsoft Office PowerPoint</Application>
  <PresentationFormat>A4 용지(210x297mm)</PresentationFormat>
  <Paragraphs>132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Calibri Light</vt:lpstr>
      <vt:lpstr>Calibri</vt:lpstr>
      <vt:lpstr>나눔바른고딕 Light</vt:lpstr>
      <vt:lpstr>Cambria Math</vt:lpstr>
      <vt:lpstr>나눔고딕</vt:lpstr>
      <vt:lpstr>맑은 고딕</vt:lpstr>
      <vt:lpstr>Arial</vt:lpstr>
      <vt:lpstr>나눔바른펜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강 준서</cp:lastModifiedBy>
  <cp:revision>92</cp:revision>
  <dcterms:created xsi:type="dcterms:W3CDTF">2015-01-21T11:35:38Z</dcterms:created>
  <dcterms:modified xsi:type="dcterms:W3CDTF">2020-12-09T14:32:42Z</dcterms:modified>
</cp:coreProperties>
</file>